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6"/>
  </p:notesMasterIdLst>
  <p:sldIdLst>
    <p:sldId id="256" r:id="rId5"/>
  </p:sldIdLst>
  <p:sldSz cx="7772400" cy="10058400"/>
  <p:notesSz cx="6858000" cy="9144000"/>
  <p:embeddedFontLst>
    <p:embeddedFont>
      <p:font typeface="Open Sans ExtraBold" panose="020B0604020202020204" charset="0"/>
      <p:bold r:id="rId7"/>
      <p:italic r:id="rId8"/>
      <p:boldItalic r:id="rId9"/>
    </p:embeddedFont>
    <p:embeddedFont>
      <p:font typeface="Open Sans" panose="020B060402020202020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1246">
          <p15:clr>
            <a:srgbClr val="747775"/>
          </p15:clr>
        </p15:guide>
        <p15:guide id="4" orient="horz" pos="154">
          <p15:clr>
            <a:srgbClr val="747775"/>
          </p15:clr>
        </p15:guide>
        <p15:guide id="5" pos="158">
          <p15:clr>
            <a:srgbClr val="747775"/>
          </p15:clr>
        </p15:guide>
        <p15:guide id="6" pos="4738">
          <p15:clr>
            <a:srgbClr val="747775"/>
          </p15:clr>
        </p15:guide>
        <p15:guide id="7" orient="horz" pos="6182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Tourtelo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71C"/>
    <a:srgbClr val="E47225"/>
    <a:srgbClr val="0DBBB6"/>
    <a:srgbClr val="173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B3290-E0C7-4C33-A8D0-8C160E223306}" v="44" dt="2024-05-10T16:22:45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5" d="100"/>
          <a:sy n="45" d="100"/>
        </p:scale>
        <p:origin x="2214" y="30"/>
      </p:cViewPr>
      <p:guideLst>
        <p:guide orient="horz" pos="3168"/>
        <p:guide pos="2448"/>
        <p:guide orient="horz" pos="1246"/>
        <p:guide orient="horz" pos="154"/>
        <p:guide pos="158"/>
        <p:guide pos="4738"/>
        <p:guide orient="horz" pos="61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75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c47e7c1f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7e7c1f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rmAutofit/>
          </a:bodyPr>
          <a:lstStyle>
            <a:lvl1pPr marL="457200" lvl="0" indent="-361950">
              <a:spcBef>
                <a:spcPct val="0"/>
              </a:spcBef>
              <a:spcAft>
                <a:spcPct val="0"/>
              </a:spcAft>
              <a:buSzPts val="2100"/>
              <a:buChar char="●"/>
              <a:defRPr/>
            </a:lvl1pPr>
            <a:lvl2pPr marL="914400" lvl="1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2pPr>
            <a:lvl3pPr marL="1371600" lvl="2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3pPr>
            <a:lvl4pPr marL="1828800" lvl="3" indent="-336550">
              <a:spcBef>
                <a:spcPct val="0"/>
              </a:spcBef>
              <a:spcAft>
                <a:spcPct val="0"/>
              </a:spcAft>
              <a:buSzPts val="1700"/>
              <a:buChar char="●"/>
              <a:defRPr/>
            </a:lvl4pPr>
            <a:lvl5pPr marL="2286000" lvl="4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5pPr>
            <a:lvl6pPr marL="2743200" lvl="5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6pPr>
            <a:lvl7pPr marL="3200400" lvl="6" indent="-336550">
              <a:spcBef>
                <a:spcPct val="0"/>
              </a:spcBef>
              <a:spcAft>
                <a:spcPct val="0"/>
              </a:spcAft>
              <a:buSzPts val="1700"/>
              <a:buChar char="●"/>
              <a:defRPr/>
            </a:lvl7pPr>
            <a:lvl8pPr marL="3657600" lvl="7" indent="-336550">
              <a:spcBef>
                <a:spcPct val="0"/>
              </a:spcBef>
              <a:spcAft>
                <a:spcPct val="0"/>
              </a:spcAft>
              <a:buSzPts val="1700"/>
              <a:buChar char="○"/>
              <a:defRPr/>
            </a:lvl8pPr>
            <a:lvl9pPr marL="4114800" lvl="8" indent="-336550">
              <a:spcBef>
                <a:spcPct val="0"/>
              </a:spcBef>
              <a:spcAft>
                <a:spcPct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07450" tIns="107450" rIns="107450" bIns="10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5159292" y="641691"/>
            <a:ext cx="2250900" cy="1869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952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t" anchorCtr="0">
            <a:normAutofit/>
          </a:bodyPr>
          <a:lstStyle>
            <a:lvl1pPr marL="457200" lvl="0" indent="-3619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200" y="1572275"/>
            <a:ext cx="6867048" cy="845077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122660" y="239910"/>
            <a:ext cx="5261700" cy="5811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3000" b="1" i="0" u="none" strike="noStrike" dirty="0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3000" b="1" i="0" u="none" strike="noStrike" dirty="0" err="1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3000" b="1" i="0" u="none" strike="noStrike" dirty="0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 CARE (CARE Act)</a:t>
            </a:r>
            <a:endParaRPr sz="3000" b="1" dirty="0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54290" y="715220"/>
            <a:ext cx="5442300" cy="9300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SzPts val="990"/>
              <a:buNone/>
            </a:pP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Batas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Pagtulong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Pagbangon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Pagpapalakas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(Community Assistance, Recovery, and Empowerment Act)</a:t>
            </a:r>
            <a:endParaRPr sz="18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1" name="Google Shape;21;p3"/>
          <p:cNvGrpSpPr/>
          <p:nvPr/>
        </p:nvGrpSpPr>
        <p:grpSpPr>
          <a:xfrm>
            <a:off x="-951200" y="7310898"/>
            <a:ext cx="3852834" cy="3337457"/>
            <a:chOff x="-1650876" y="6776300"/>
            <a:chExt cx="4260571" cy="3693104"/>
          </a:xfrm>
        </p:grpSpPr>
        <p:sp>
          <p:nvSpPr>
            <p:cNvPr id="22" name="Google Shape;22;p3"/>
            <p:cNvSpPr/>
            <p:nvPr/>
          </p:nvSpPr>
          <p:spPr>
            <a:xfrm>
              <a:off x="-357845" y="8272006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chemeClr val="bg2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357845" y="6776300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0DBBB6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>
                <a:highlight>
                  <a:srgbClr val="0DBBB6"/>
                </a:highlight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932995" y="9014404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E47225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1650876" y="7526940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F9A71C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1200"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143925" y="1492275"/>
            <a:ext cx="5261700" cy="12165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32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Hanapin</a:t>
            </a:r>
            <a:r>
              <a:rPr sz="32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r>
              <a:rPr sz="32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ang</a:t>
            </a:r>
            <a:r>
              <a:rPr sz="32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CARE </a:t>
            </a:r>
            <a:r>
              <a:rPr sz="32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sa</a:t>
            </a:r>
            <a:r>
              <a:rPr sz="32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endParaRPr sz="32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3200" b="0" i="0" u="none" strike="noStrike" dirty="0" err="1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Iyong</a:t>
            </a:r>
            <a:r>
              <a:rPr sz="32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 County</a:t>
            </a:r>
            <a:endParaRPr sz="32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27" name="Google Shape;27;p3"/>
          <p:cNvSpPr>
            <a:spLocks noGrp="1"/>
          </p:cNvSpPr>
          <p:nvPr>
            <p:ph type="pic" idx="2"/>
          </p:nvPr>
        </p:nvSpPr>
        <p:spPr>
          <a:xfrm>
            <a:off x="5205465" y="397350"/>
            <a:ext cx="2395200" cy="21261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8" name="Google Shape;28;p3"/>
          <p:cNvSpPr>
            <a:spLocks noGrp="1"/>
          </p:cNvSpPr>
          <p:nvPr>
            <p:ph type="pic" idx="2"/>
          </p:nvPr>
        </p:nvSpPr>
        <p:spPr>
          <a:xfrm>
            <a:off x="3326296" y="8993575"/>
            <a:ext cx="4040462" cy="5811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/>
          </a:p>
        </p:txBody>
      </p:sp>
      <p:sp>
        <p:nvSpPr>
          <p:cNvPr id="29" name="Google Shape;29;p3"/>
          <p:cNvSpPr txBox="1"/>
          <p:nvPr/>
        </p:nvSpPr>
        <p:spPr>
          <a:xfrm>
            <a:off x="402500" y="2449895"/>
            <a:ext cx="7008000" cy="1594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800" b="1" i="0" u="none" strike="noStrike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ANO</a:t>
            </a:r>
            <a:endParaRPr sz="2800" b="1" dirty="0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ts val="1000"/>
              </a:spcAft>
              <a:buNone/>
            </a:pP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Ang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Batas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CARE ay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isang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bagong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proseso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hukumang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sibil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nagbibigay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mga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karapat-dapat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tao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mga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serbisyo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pangkaisipang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kalusugan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nakabase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Binibigyang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prayoridad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nito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ang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paggamot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pabahay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, at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suporta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komunidad</a:t>
            </a:r>
            <a:r>
              <a:rPr sz="16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endParaRPr sz="16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1973925" y="8080700"/>
            <a:ext cx="5547300" cy="10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800" b="1" i="0" u="none" strike="noStrike" dirty="0">
                <a:solidFill>
                  <a:srgbClr val="15315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ANG IYONG WEBSITE</a:t>
            </a:r>
            <a:endParaRPr sz="1800" b="1" dirty="0">
              <a:solidFill>
                <a:schemeClr val="bg2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800" b="1" i="0" u="none" strike="noStrike" dirty="0">
                <a:solidFill>
                  <a:srgbClr val="15315A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ANG IYONG NUMERO NG TELEPONO</a:t>
            </a:r>
            <a:endParaRPr sz="1800" b="1" dirty="0">
              <a:solidFill>
                <a:schemeClr val="bg2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800" b="1" dirty="0">
              <a:solidFill>
                <a:srgbClr val="001970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1788625" y="7368250"/>
            <a:ext cx="5622000" cy="5811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35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Higit</a:t>
            </a:r>
            <a:r>
              <a:rPr sz="35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r>
              <a:rPr sz="35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na</a:t>
            </a:r>
            <a:r>
              <a:rPr sz="35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r>
              <a:rPr sz="3500" b="0" i="0" u="none" strike="noStrike" dirty="0" err="1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impormasyon</a:t>
            </a:r>
            <a:r>
              <a:rPr sz="35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 </a:t>
            </a:r>
            <a:endParaRPr sz="35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402500" y="4324597"/>
            <a:ext cx="7008000" cy="148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600" b="1" i="0" u="none" strike="noStrike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SINO</a:t>
            </a:r>
            <a:endParaRPr sz="2600" b="1" dirty="0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rtl="0"/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Mga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taga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-California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nabubuhay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may 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di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nagagamot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spectrum ng schizophrenia o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iba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pang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problemang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saykotiko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en-US" sz="18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381235" y="5608565"/>
            <a:ext cx="7008000" cy="1564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600" b="1" i="0" u="none" strike="noStrike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PAANO</a:t>
            </a:r>
            <a:endParaRPr sz="2600" b="1" dirty="0">
              <a:solidFill>
                <a:srgbClr val="0DBBB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Ang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isang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malawak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hanay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mga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tao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ay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makakahiling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pumasok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ang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isang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indibidwal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1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proseso</a:t>
            </a:r>
            <a:r>
              <a:rPr sz="18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CARE.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Ikokonekta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ng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proseso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ang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mga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karapat-dapat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indibidwal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mga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serbisyo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para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suportahan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ang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kanilang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paggaling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 at </a:t>
            </a:r>
            <a:r>
              <a:rPr sz="1800" b="0" i="0" u="none" strike="noStrike" dirty="0" err="1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estabilidad</a:t>
            </a:r>
            <a:r>
              <a:rPr sz="18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306E8D"/>
      </a:accent1>
      <a:accent2>
        <a:srgbClr val="AE6517"/>
      </a:accent2>
      <a:accent3>
        <a:srgbClr val="CA8006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5AF549-8457-4604-9233-B8A7C62BDA66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82d4412-1c8e-41ea-bb2c-7ee6667e8272"/>
    <ds:schemaRef ds:uri="http://schemas.microsoft.com/sharepoint/v3"/>
    <ds:schemaRef ds:uri="f9924b00-6094-46fa-9366-2f22ff063ce8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3740872-BEB4-47FA-9490-A3799B493902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FD17B37-CC46-4FE6-9F8D-1B7672B65B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Open Sans ExtraBold</vt:lpstr>
      <vt:lpstr>Open Sans</vt:lpstr>
      <vt:lpstr>Simple Light</vt:lpstr>
      <vt:lpstr>Batas na CARE (CARE Act)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Act</dc:title>
  <cp:lastModifiedBy>Carolina</cp:lastModifiedBy>
  <cp:revision>4</cp:revision>
  <dcterms:modified xsi:type="dcterms:W3CDTF">2024-05-17T22:02:54Z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