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0287000" cy="10287000"/>
  <p:notesSz cx="6858000" cy="9144000"/>
  <p:embeddedFontLst>
    <p:embeddedFont>
      <p:font typeface="Trebuchet MS" panose="020B0603020202020204" pitchFamily="34" charset="0"/>
      <p:regular r:id="rId14"/>
      <p:bold r:id="rId15"/>
      <p:italic r:id="rId16"/>
      <p:boldItalic r:id="rId17"/>
    </p:embeddedFont>
    <p:embeddedFont>
      <p:font typeface="Open Sans" panose="020B0604020202020204" charset="0"/>
      <p:regular r:id="rId18"/>
      <p:bold r:id="rId19"/>
      <p:italic r:id="rId20"/>
      <p:boldItalic r:id="rId21"/>
    </p:embeddedFont>
    <p:embeddedFont>
      <p:font typeface="Open Sans ExtraBold" panose="020B0604020202020204" charset="0"/>
      <p:bold r:id="rId22"/>
      <p:italic r:id="rId23"/>
      <p:boldItalic r:id="rId24"/>
    </p:embeddedFont>
  </p:embeddedFontLst>
  <p:custDataLst>
    <p:tags r:id="rId25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240">
          <p15:clr>
            <a:srgbClr val="A4A3A4"/>
          </p15:clr>
        </p15:guide>
        <p15:guide id="3" orient="horz" pos="1275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  <p188:author id="{49264FC2-D4B5-48C6-2E7B-06FB90E8063D}" name="Allison Hastey" initials="" userId="S::allison@merrittandgrace.com::1f53683f-e9d7-47b2-a9ad-bd476d8f066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BB6"/>
    <a:srgbClr val="F9A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91A7C-7610-41E9-AD3A-CE2A4DE3FA69}" v="46" dt="2024-05-10T16:28:43.653"/>
    <p1510:client id="{CCFBD486-2EDE-4241-AC8C-5E0800282D58}" v="4" dt="2024-05-10T17:38:55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 snapToGrid="0">
      <p:cViewPr varScale="1">
        <p:scale>
          <a:sx n="47" d="100"/>
          <a:sy n="47" d="100"/>
        </p:scale>
        <p:origin x="1776" y="-72"/>
      </p:cViewPr>
      <p:guideLst>
        <p:guide orient="horz" pos="3240"/>
        <p:guide pos="3240"/>
        <p:guide orient="horz" pos="12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openxmlformats.org/officeDocument/2006/relationships/tags" Target="tags/tag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1.fntdata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Doxey" userId="3b99466b-1021-4c7a-87cc-9bc6470e8af8" providerId="ADAL" clId="{87591A7C-7610-41E9-AD3A-CE2A4DE3FA69}"/>
    <pc:docChg chg="custSel modSld modMainMaster">
      <pc:chgData name="Patricia Doxey" userId="3b99466b-1021-4c7a-87cc-9bc6470e8af8" providerId="ADAL" clId="{87591A7C-7610-41E9-AD3A-CE2A4DE3FA69}" dt="2024-05-10T16:29:18.427" v="68" actId="207"/>
      <pc:docMkLst>
        <pc:docMk/>
      </pc:docMkLst>
      <pc:sldChg chg="modSp mod">
        <pc:chgData name="Patricia Doxey" userId="3b99466b-1021-4c7a-87cc-9bc6470e8af8" providerId="ADAL" clId="{87591A7C-7610-41E9-AD3A-CE2A4DE3FA69}" dt="2024-05-10T16:24:59.238" v="41" actId="207"/>
        <pc:sldMkLst>
          <pc:docMk/>
          <pc:sldMk cId="0" sldId="257"/>
        </pc:sldMkLst>
        <pc:spChg chg="mod">
          <ac:chgData name="Patricia Doxey" userId="3b99466b-1021-4c7a-87cc-9bc6470e8af8" providerId="ADAL" clId="{87591A7C-7610-41E9-AD3A-CE2A4DE3FA69}" dt="2024-05-10T16:24:34.415" v="35" actId="20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36.614" v="36" actId="207"/>
          <ac:spMkLst>
            <pc:docMk/>
            <pc:sldMk cId="0" sldId="257"/>
            <ac:spMk id="2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9.238" v="41" actId="207"/>
          <ac:spMkLst>
            <pc:docMk/>
            <pc:sldMk cId="0" sldId="257"/>
            <ac:spMk id="2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8.144" v="38" actId="207"/>
          <ac:spMkLst>
            <pc:docMk/>
            <pc:sldMk cId="0" sldId="257"/>
            <ac:spMk id="2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4.397" v="40" actId="207"/>
          <ac:spMkLst>
            <pc:docMk/>
            <pc:sldMk cId="0" sldId="257"/>
            <ac:spMk id="2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1.482" v="39" actId="207"/>
          <ac:spMkLst>
            <pc:docMk/>
            <pc:sldMk cId="0" sldId="257"/>
            <ac:spMk id="29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2.503" v="37" actId="207"/>
          <ac:spMkLst>
            <pc:docMk/>
            <pc:sldMk cId="0" sldId="257"/>
            <ac:spMk id="30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17.019" v="43"/>
        <pc:sldMkLst>
          <pc:docMk/>
          <pc:sldMk cId="0" sldId="258"/>
        </pc:sldMkLst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2" creationId="{EEF0CF60-7FFE-2E4A-97AC-EAE6F18271F8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3" creationId="{02BEE6E8-0094-4B1D-2844-C47989967A09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4" creationId="{977837B0-9F3D-10A5-539E-8281C7E30360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5" creationId="{8345178F-2441-A760-DDB3-F0911E7D68B3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3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20.857" v="45"/>
        <pc:sldMkLst>
          <pc:docMk/>
          <pc:sldMk cId="0" sldId="259"/>
        </pc:sldMkLst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2" creationId="{CB03028D-E5D4-7172-89A4-A754FFD319D2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3" creationId="{08E8BA8A-FB76-D7F2-81CA-9A41E4009B88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4" creationId="{28583780-92D6-E735-347C-1E2A47586C6A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5" creationId="{1CED038A-660B-71D6-0343-35DE3D320E3A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5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6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7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8.427" v="68" actId="207"/>
        <pc:sldMkLst>
          <pc:docMk/>
          <pc:sldMk cId="0" sldId="260"/>
        </pc:sldMkLst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2" creationId="{EC645A05-FC01-25A7-8F70-358DB82D6009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3" creationId="{64A71183-1C31-CD9C-62D9-6AC5750F3DBA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4" creationId="{20EDB56C-78B6-7D9C-A59E-7A857D3F7D98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5" creationId="{2619A7AF-62AC-693E-9619-56DBBC63ACE1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7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8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1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4.868" v="67" actId="207"/>
          <ac:spMkLst>
            <pc:docMk/>
            <pc:sldMk cId="0" sldId="260"/>
            <ac:spMk id="72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0.657" v="66" actId="207"/>
        <pc:sldMkLst>
          <pc:docMk/>
          <pc:sldMk cId="0" sldId="261"/>
        </pc:sldMkLst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2" creationId="{73EF6D4B-B78E-2DE6-ABDC-D42C8824C337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3" creationId="{E458D597-E941-DD9F-89B9-C15DC77613CE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4" creationId="{FE4FAA13-8FC7-5491-2D25-3DA182D7611D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5" creationId="{4DE33C5E-2C7C-C9DB-D6D7-76B4DB6BEEB5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0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3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0.657" v="66" actId="207"/>
          <ac:spMkLst>
            <pc:docMk/>
            <pc:sldMk cId="0" sldId="261"/>
            <ac:spMk id="86" creationId="{00000000-0000-0000-0000-000000000000}"/>
          </ac:spMkLst>
        </pc:spChg>
      </pc:sldChg>
      <pc:sldChg chg="modSp mod">
        <pc:chgData name="Patricia Doxey" userId="3b99466b-1021-4c7a-87cc-9bc6470e8af8" providerId="ADAL" clId="{87591A7C-7610-41E9-AD3A-CE2A4DE3FA69}" dt="2024-05-10T16:29:02.900" v="64" actId="207"/>
        <pc:sldMkLst>
          <pc:docMk/>
          <pc:sldMk cId="0" sldId="262"/>
        </pc:sldMkLst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35.458" v="59" actId="207"/>
          <ac:spMkLst>
            <pc:docMk/>
            <pc:sldMk cId="0" sldId="262"/>
            <ac:spMk id="9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17.724" v="57" actId="16037"/>
          <ac:spMkLst>
            <pc:docMk/>
            <pc:sldMk cId="0" sldId="262"/>
            <ac:spMk id="9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15.491" v="53" actId="16037"/>
          <ac:spMkLst>
            <pc:docMk/>
            <pc:sldMk cId="0" sldId="262"/>
            <ac:spMk id="9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49.294" v="55" actId="16037"/>
          <ac:spMkLst>
            <pc:docMk/>
            <pc:sldMk cId="0" sldId="262"/>
            <ac:spMk id="99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8:58.836" v="63" actId="207"/>
        <pc:sldMkLst>
          <pc:docMk/>
          <pc:sldMk cId="0" sldId="263"/>
        </pc:sldMkLst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2" creationId="{85EC550D-CFB9-E175-5B62-1AD5F45B20D6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3" creationId="{C13D1413-964F-16E3-8605-B6F1986680A0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4" creationId="{6235538C-620D-4540-F4E9-B7EB60367044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5" creationId="{A640639A-FA4C-5041-7A14-A5DFB7EBB84A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3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1.973" v="62" actId="207"/>
          <ac:spMkLst>
            <pc:docMk/>
            <pc:sldMk cId="0" sldId="263"/>
            <ac:spMk id="114" creationId="{00000000-0000-0000-0000-000000000000}"/>
          </ac:spMkLst>
        </pc:spChg>
      </pc:sldChg>
      <pc:sldMasterChg chg="modSldLayout">
        <pc:chgData name="Patricia Doxey" userId="3b99466b-1021-4c7a-87cc-9bc6470e8af8" providerId="ADAL" clId="{87591A7C-7610-41E9-AD3A-CE2A4DE3FA69}" dt="2024-05-10T14:52:53.937" v="34" actId="12"/>
        <pc:sldMasterMkLst>
          <pc:docMk/>
          <pc:sldMasterMk cId="0" sldId="2147483649"/>
        </pc:sldMasterMkLst>
        <pc:sldLayoutChg chg="modSp mod">
          <pc:chgData name="Patricia Doxey" userId="3b99466b-1021-4c7a-87cc-9bc6470e8af8" providerId="ADAL" clId="{87591A7C-7610-41E9-AD3A-CE2A4DE3FA69}" dt="2024-05-10T14:52:53.937" v="34" actId="12"/>
          <pc:sldLayoutMkLst>
            <pc:docMk/>
            <pc:sldMasterMk cId="0" sldId="2147483649"/>
            <pc:sldLayoutMk cId="0" sldId="2147483648"/>
          </pc:sldLayoutMkLst>
          <pc:spChg chg="mod">
            <ac:chgData name="Patricia Doxey" userId="3b99466b-1021-4c7a-87cc-9bc6470e8af8" providerId="ADAL" clId="{87591A7C-7610-41E9-AD3A-CE2A4DE3FA69}" dt="2024-05-10T14:52:53.937" v="34" actId="12"/>
            <ac:spMkLst>
              <pc:docMk/>
              <pc:sldMasterMk cId="0" sldId="2147483649"/>
              <pc:sldLayoutMk cId="0" sldId="2147483648"/>
              <ac:spMk id="13" creationId="{00000000-0000-0000-0000-000000000000}"/>
            </ac:spMkLst>
          </pc:spChg>
        </pc:sldLayoutChg>
      </pc:sldMasterChg>
    </pc:docChg>
  </pc:docChgLst>
  <pc:docChgLst>
    <pc:chgData name="Kelly Wright" userId="8a0522ac-0bb0-4a89-b73d-76e62f9e9f35" providerId="ADAL" clId="{79CDAD40-7706-4691-A1E9-88AAD4D4E5BD}"/>
    <pc:docChg chg="modSld">
      <pc:chgData name="Kelly Wright" userId="8a0522ac-0bb0-4a89-b73d-76e62f9e9f35" providerId="ADAL" clId="{79CDAD40-7706-4691-A1E9-88AAD4D4E5BD}" dt="2024-05-10T15:37:41.967" v="4" actId="20577"/>
      <pc:docMkLst>
        <pc:docMk/>
      </pc:docMkLst>
      <pc:sldChg chg="modSp mod modCm">
        <pc:chgData name="Kelly Wright" userId="8a0522ac-0bb0-4a89-b73d-76e62f9e9f35" providerId="ADAL" clId="{79CDAD40-7706-4691-A1E9-88AAD4D4E5BD}" dt="2024-05-10T15:37:41.967" v="4" actId="20577"/>
        <pc:sldMkLst>
          <pc:docMk/>
          <pc:sldMk cId="0" sldId="256"/>
        </pc:sldMkLst>
        <pc:spChg chg="mod">
          <ac:chgData name="Kelly Wright" userId="8a0522ac-0bb0-4a89-b73d-76e62f9e9f35" providerId="ADAL" clId="{79CDAD40-7706-4691-A1E9-88AAD4D4E5BD}" dt="2024-05-10T15:37:41.967" v="4" actId="20577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elly Wright" userId="8a0522ac-0bb0-4a89-b73d-76e62f9e9f35" providerId="ADAL" clId="{79CDAD40-7706-4691-A1E9-88AAD4D4E5BD}" dt="2024-05-10T15:37:41.967" v="4" actId="20577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</pc:docChg>
  </pc:docChgLst>
  <pc:docChgLst>
    <pc:chgData name="Frances" userId="d6ff575d-bd94-4b1a-b75d-73a8d6cf0f10" providerId="ADAL" clId="{CCFBD486-2EDE-4241-AC8C-5E0800282D58}"/>
    <pc:docChg chg="modSld">
      <pc:chgData name="Frances" userId="d6ff575d-bd94-4b1a-b75d-73a8d6cf0f10" providerId="ADAL" clId="{CCFBD486-2EDE-4241-AC8C-5E0800282D58}" dt="2024-05-10T17:38:55.132" v="2"/>
      <pc:docMkLst>
        <pc:docMk/>
      </pc:docMkLst>
      <pc:sldChg chg="modSp mod delCm">
        <pc:chgData name="Frances" userId="d6ff575d-bd94-4b1a-b75d-73a8d6cf0f10" providerId="ADAL" clId="{CCFBD486-2EDE-4241-AC8C-5E0800282D58}" dt="2024-05-10T17:38:07.464" v="1" actId="13926"/>
        <pc:sldMkLst>
          <pc:docMk/>
          <pc:sldMk cId="0" sldId="256"/>
        </pc:sldMkLst>
        <pc:spChg chg="mod">
          <ac:chgData name="Frances" userId="d6ff575d-bd94-4b1a-b75d-73a8d6cf0f10" providerId="ADAL" clId="{CCFBD486-2EDE-4241-AC8C-5E0800282D58}" dt="2024-05-10T17:38:07.464" v="1" actId="13926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7:59.447" v="0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  <pc:sldChg chg="delCm">
        <pc:chgData name="Frances" userId="d6ff575d-bd94-4b1a-b75d-73a8d6cf0f10" providerId="ADAL" clId="{CCFBD486-2EDE-4241-AC8C-5E0800282D58}" dt="2024-05-10T17:38:55.132" v="2"/>
        <pc:sldMkLst>
          <pc:docMk/>
          <pc:sldMk cId="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8:55.132" v="2"/>
              <pc2:cmMkLst xmlns:pc2="http://schemas.microsoft.com/office/powerpoint/2019/9/main/command">
                <pc:docMk/>
                <pc:sldMk cId="0" sldId="261"/>
                <pc2:cmMk id="{BC23352B-B494-3F4E-A4AA-DC5B34A82A4F}"/>
              </pc2:cmMkLst>
            </pc226:cmChg>
          </p:ext>
        </pc:extLst>
      </pc:sldChg>
    </pc:docChg>
  </pc:docChgLst>
  <pc:docChgLst>
    <pc:chgData name="Allison Hastey" userId="S::allison_merrittandgrace.com#ext#@hlthmgt.onmicrosoft.com::86b40dc4-67ce-4ea9-9444-d84e47629f09" providerId="AD" clId="Web-{44ACE6BB-CC11-8657-C9CB-C2076783657E}"/>
    <pc:docChg chg="modSld">
      <pc:chgData name="Allison Hastey" userId="S::allison_merrittandgrace.com#ext#@hlthmgt.onmicrosoft.com::86b40dc4-67ce-4ea9-9444-d84e47629f09" providerId="AD" clId="Web-{44ACE6BB-CC11-8657-C9CB-C2076783657E}" dt="2024-05-08T21:56:45.833" v="11" actId="14100"/>
      <pc:docMkLst>
        <pc:docMk/>
      </pc:docMkLst>
      <pc:sldChg chg="modSp">
        <pc:chgData name="Allison Hastey" userId="S::allison_merrittandgrace.com#ext#@hlthmgt.onmicrosoft.com::86b40dc4-67ce-4ea9-9444-d84e47629f09" providerId="AD" clId="Web-{44ACE6BB-CC11-8657-C9CB-C2076783657E}" dt="2024-05-08T21:56:45.833" v="11" actId="14100"/>
        <pc:sldMkLst>
          <pc:docMk/>
          <pc:sldMk cId="0" sldId="257"/>
        </pc:sldMkLst>
        <pc:spChg chg="mod">
          <ac:chgData name="Allison Hastey" userId="S::allison_merrittandgrace.com#ext#@hlthmgt.onmicrosoft.com::86b40dc4-67ce-4ea9-9444-d84e47629f09" providerId="AD" clId="Web-{44ACE6BB-CC11-8657-C9CB-C2076783657E}" dt="2024-05-08T21:56:40.255" v="10" actId="20577"/>
          <ac:spMkLst>
            <pc:docMk/>
            <pc:sldMk cId="0" sldId="257"/>
            <ac:spMk id="30" creationId="{00000000-0000-0000-0000-000000000000}"/>
          </ac:spMkLst>
        </pc:spChg>
        <pc:spChg chg="mod">
          <ac:chgData name="Allison Hastey" userId="S::allison_merrittandgrace.com#ext#@hlthmgt.onmicrosoft.com::86b40dc4-67ce-4ea9-9444-d84e47629f09" providerId="AD" clId="Web-{44ACE6BB-CC11-8657-C9CB-C2076783657E}" dt="2024-05-08T21:56:45.833" v="11" actId="14100"/>
          <ac:spMkLst>
            <pc:docMk/>
            <pc:sldMk cId="0" sldId="257"/>
            <ac:spMk id="3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8a7871c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8a7871c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c48a7871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Google Shape;21;g2c48a7871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c48306345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2c48306345d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c48a7871c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c48a7871c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48a7871c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48a7871c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48306345d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48306345d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48a7871c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48a7871cc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48a7871cc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48a7871cc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spcBef>
                <a:spcPct val="0"/>
              </a:spcBef>
              <a:spcAft>
                <a:spcPct val="0"/>
              </a:spcAft>
              <a:buSzPts val="2500"/>
              <a:buChar char="●"/>
              <a:defRPr/>
            </a:lvl1pPr>
            <a:lvl2pPr marL="914400" lvl="1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2pPr>
            <a:lvl3pPr marL="1371600" lvl="2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3pPr>
            <a:lvl4pPr marL="1828800" lvl="3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4pPr>
            <a:lvl5pPr marL="2286000" lvl="4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5pPr>
            <a:lvl6pPr marL="2743200" lvl="5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6pPr>
            <a:lvl7pPr marL="3200400" lvl="6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7pPr>
            <a:lvl8pPr marL="3657600" lvl="7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8pPr>
            <a:lvl9pPr marL="4114800" lvl="8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6828475" y="656275"/>
            <a:ext cx="2979300" cy="1912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698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-act.org/resource/care-act-communications-toolk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/>
        </p:nvSpPr>
        <p:spPr>
          <a:xfrm>
            <a:off x="419875" y="494725"/>
            <a:ext cx="9453900" cy="84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400" b="1" i="0" u="none" strike="noStrike">
                <a:latin typeface="Open Sans"/>
                <a:ea typeface="Open Sans"/>
                <a:cs typeface="Open Sans"/>
                <a:sym typeface="Open Sans"/>
              </a:rPr>
              <a:t>Mga template na paalala, pagsasaalang-alang at mapagkukunan:</a:t>
            </a:r>
            <a:endParaRPr sz="2400" b="1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Ang mga naka-template na social media graphics ay nilalayong maging kalakip sa copy na ibinigay sa </a:t>
            </a: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  <a:hlinkClick r:id="rId3"/>
              </a:rPr>
              <a:t>Toolkit Pangkomunikasyon sa Batas na CARE para sa mga County (CARE Act Communications Toolkit for Counties) - Social Media document (naka-link)</a:t>
            </a: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I-customize ang slide kasama ang logo ng iyong county at pangalan kung saan nakasaad.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Mga cue sa pag-customize ng template: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Dobleng mga arrow sa simula at pagtatapos ng kopya. Halimbawa, ang &lt;&lt;iyong county &gt;&gt; ay dapat palitan ng pangalan ng county.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Mga placeholder ng imahe para sa (mga) logo: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Palitan ng (mga) logo ng iyong county.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Tanggalin ang isa sa mga placeholder kung gumagamit ng isa lang na logo.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Paano i-save at i-upload ang iyong imahe: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○"/>
            </a:pPr>
            <a:r>
              <a:rPr sz="2400" b="0" i="0" u="none" strike="noStrike">
                <a:latin typeface="Open Sans"/>
                <a:ea typeface="Open Sans"/>
                <a:cs typeface="Open Sans"/>
                <a:sym typeface="Open Sans"/>
              </a:rPr>
              <a:t>File - I-download ang iyong nakumpletong customized slide bilang JPG o PNG.</a:t>
            </a:r>
            <a:endParaRPr sz="24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1200"/>
              </a:spcAft>
              <a:buSzPts val="2400"/>
              <a:buFont typeface="Open Sans"/>
              <a:buChar char="○"/>
            </a:pP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34433" y="203184"/>
            <a:ext cx="635408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54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54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127010" y="1883804"/>
            <a:ext cx="6221437" cy="1576939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1923936" y="3449463"/>
            <a:ext cx="7876118" cy="4707826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indent="0" rtl="0">
              <a:buNone/>
            </a:pPr>
            <a:r>
              <a:rPr sz="54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PAGKONEKTA SA PAGGAMOT, TIRAHAN AT SUPORTA NG </a:t>
            </a:r>
            <a:endParaRPr lang="en-US" sz="54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indent="0" rtl="0">
              <a:lnSpc>
                <a:spcPct val="114999"/>
              </a:lnSpc>
              <a:buNone/>
            </a:pPr>
            <a:r>
              <a:rPr sz="54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KOMUNIDAD</a:t>
            </a:r>
            <a:endParaRPr lang="en-US" sz="54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</a:endParaRPr>
          </a:p>
        </p:txBody>
      </p:sp>
      <p:sp>
        <p:nvSpPr>
          <p:cNvPr id="31" name="Google Shape;31;p4"/>
          <p:cNvSpPr>
            <a:spLocks noGrp="1"/>
          </p:cNvSpPr>
          <p:nvPr>
            <p:ph type="pic" idx="2"/>
          </p:nvPr>
        </p:nvSpPr>
        <p:spPr>
          <a:xfrm>
            <a:off x="6217919" y="402424"/>
            <a:ext cx="3724375" cy="2847799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2" name="Google Shape;32;p4"/>
          <p:cNvSpPr>
            <a:spLocks noGrp="1"/>
          </p:cNvSpPr>
          <p:nvPr>
            <p:ph type="pic" idx="2"/>
          </p:nvPr>
        </p:nvSpPr>
        <p:spPr>
          <a:xfrm>
            <a:off x="6348447" y="8444101"/>
            <a:ext cx="3704120" cy="1503899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331" y="-1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31199" y="345049"/>
            <a:ext cx="5506677" cy="1447099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1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5400" b="1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5400" b="1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5400" b="1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127010" y="2026617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2200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2170676" y="3224217"/>
            <a:ext cx="7334400" cy="4900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48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TULUNGAN ANG ISANG MINAMAHAL NA MAKAKUHA NG MGA KINAKAILANGANG SERBISYO</a:t>
            </a:r>
            <a:endParaRPr sz="48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45" name="Google Shape;45;p5"/>
          <p:cNvSpPr>
            <a:spLocks noGrp="1"/>
          </p:cNvSpPr>
          <p:nvPr>
            <p:ph type="pic" idx="2"/>
          </p:nvPr>
        </p:nvSpPr>
        <p:spPr>
          <a:xfrm>
            <a:off x="6219167" y="333974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6" name="Google Shape;46;p5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EF0CF60-7FFE-2E4A-97AC-EAE6F18271F8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2BEE6E8-0094-4B1D-2844-C47989967A09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977837B0-9F3D-10A5-539E-8281C7E30360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8345178F-2441-A760-DDB3-F0911E7D68B3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4321" y="-1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506677" cy="121959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1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5400" b="1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5400" b="1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5400" b="1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127010" y="2138945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2200" b="0" i="0" u="none" strike="noStrike" dirty="0" err="1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2200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2013467" y="3640463"/>
            <a:ext cx="7334400" cy="4654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66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TULONG PARA SA ISANG MINAMAHAL</a:t>
            </a:r>
            <a:endParaRPr sz="66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59" name="Google Shape;59;p6"/>
          <p:cNvSpPr>
            <a:spLocks noGrp="1"/>
          </p:cNvSpPr>
          <p:nvPr>
            <p:ph type="pic" idx="2"/>
          </p:nvPr>
        </p:nvSpPr>
        <p:spPr>
          <a:xfrm>
            <a:off x="6219167" y="239558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60" name="Google Shape;60;p6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CB03028D-E5D4-7172-89A4-A754FFD319D2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8E8BA8A-FB76-D7F2-81CA-9A41E4009B88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8583780-92D6-E735-347C-1E2A47586C6A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1CED038A-660B-71D6-0343-35DE3D320E3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228700" y="245114"/>
            <a:ext cx="5506651" cy="142279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54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54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182880" y="1875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7"/>
          <p:cNvSpPr txBox="1">
            <a:spLocks noGrp="1"/>
          </p:cNvSpPr>
          <p:nvPr>
            <p:ph type="body" idx="1"/>
          </p:nvPr>
        </p:nvSpPr>
        <p:spPr>
          <a:xfrm>
            <a:off x="1862800" y="3336228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60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</a:t>
            </a:r>
            <a:r>
              <a:rPr sz="6000" b="0" i="0" u="none" strike="noStrike" dirty="0" err="1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Iyong</a:t>
            </a:r>
            <a:r>
              <a:rPr sz="60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 County&gt;&gt;</a:t>
            </a:r>
            <a:endParaRPr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60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Mga</a:t>
            </a:r>
            <a:r>
              <a:rPr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sz="60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Mapagkukunan</a:t>
            </a:r>
            <a:r>
              <a:rPr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ng Batas </a:t>
            </a:r>
            <a:r>
              <a:rPr sz="60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na</a:t>
            </a:r>
            <a:r>
              <a:rPr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CARE</a:t>
            </a:r>
            <a:endParaRPr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3" name="Google Shape;73;p7"/>
          <p:cNvSpPr>
            <a:spLocks noGrp="1"/>
          </p:cNvSpPr>
          <p:nvPr>
            <p:ph type="pic" idx="2"/>
          </p:nvPr>
        </p:nvSpPr>
        <p:spPr>
          <a:xfrm>
            <a:off x="6441798" y="204328"/>
            <a:ext cx="3587725" cy="2868621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74" name="Google Shape;74;p7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C645A05-FC01-25A7-8F70-358DB82D6009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64A71183-1C31-CD9C-62D9-6AC5750F3DBA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0EDB56C-78B6-7D9C-A59E-7A857D3F7D98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2619A7AF-62AC-693E-9619-56DBBC63ACE1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8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506651" cy="10393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54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54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127010" y="2114466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1"/>
          </p:nvPr>
        </p:nvSpPr>
        <p:spPr>
          <a:xfrm>
            <a:off x="2120076" y="3234012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66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Batas </a:t>
            </a:r>
            <a:r>
              <a:rPr sz="66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na</a:t>
            </a:r>
            <a:r>
              <a:rPr sz="66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CARE </a:t>
            </a:r>
            <a:r>
              <a:rPr sz="6600" b="0" i="0" u="none" strike="noStrike" dirty="0" err="1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sa</a:t>
            </a:r>
            <a:endParaRPr sz="66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ts val="1700"/>
              </a:spcAft>
              <a:buNone/>
            </a:pPr>
            <a:r>
              <a:rPr sz="66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</a:t>
            </a:r>
            <a:r>
              <a:rPr sz="6600" b="0" i="0" u="none" strike="noStrike" dirty="0" err="1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Iyong</a:t>
            </a:r>
            <a:r>
              <a:rPr sz="66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 County&gt;&gt;</a:t>
            </a:r>
            <a:endParaRPr sz="66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87" name="Google Shape;87;p8"/>
          <p:cNvSpPr>
            <a:spLocks noGrp="1"/>
          </p:cNvSpPr>
          <p:nvPr>
            <p:ph type="pic" idx="2"/>
          </p:nvPr>
        </p:nvSpPr>
        <p:spPr>
          <a:xfrm>
            <a:off x="6230815" y="42274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88" name="Google Shape;88;p8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73EF6D4B-B78E-2DE6-ABDC-D42C8824C337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E458D597-E941-DD9F-89B9-C15DC77613CE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FE4FAA13-8FC7-5491-2D25-3DA182D7611D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4DE33C5E-2C7C-C9DB-D6D7-76B4DB6BEEB5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9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5158476" cy="136183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54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54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2204" y="1917325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9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7" name="Google Shape;97;p9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9" name="Google Shape;99;p9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1"/>
          </p:nvPr>
        </p:nvSpPr>
        <p:spPr>
          <a:xfrm>
            <a:off x="2066176" y="3461481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TUKLASIN ANG ISANG SELF-DETERMINED NA LANDAS TUNGO SA PAGGALING</a:t>
            </a:r>
            <a:endParaRPr sz="54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01" name="Google Shape;101;p9"/>
          <p:cNvSpPr>
            <a:spLocks noGrp="1"/>
          </p:cNvSpPr>
          <p:nvPr>
            <p:ph type="pic" idx="2"/>
          </p:nvPr>
        </p:nvSpPr>
        <p:spPr>
          <a:xfrm>
            <a:off x="6331396" y="293580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02" name="Google Shape;102;p9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331199" y="345050"/>
            <a:ext cx="5506501" cy="126023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5400" b="1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sz="5400" b="1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CARE (CARE Act)</a:t>
            </a:r>
            <a:endParaRPr sz="5400" b="1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0"/>
          <p:cNvSpPr txBox="1">
            <a:spLocks noGrp="1"/>
          </p:cNvSpPr>
          <p:nvPr>
            <p:ph type="title"/>
          </p:nvPr>
        </p:nvSpPr>
        <p:spPr>
          <a:xfrm>
            <a:off x="257476" y="195033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Batas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Pagtulong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sa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Pagbangon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, at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Pagpapalakas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ng </a:t>
            </a:r>
            <a:r>
              <a:rPr sz="2200" b="0" i="0" u="none" strike="noStrike" dirty="0" err="1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Komunidad</a:t>
            </a:r>
            <a:r>
              <a:rPr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 (Community Assistance, Recovery, and Empowerment Act)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0"/>
          <p:cNvSpPr txBox="1">
            <a:spLocks noGrp="1"/>
          </p:cNvSpPr>
          <p:nvPr>
            <p:ph type="body" idx="1"/>
          </p:nvPr>
        </p:nvSpPr>
        <p:spPr>
          <a:xfrm>
            <a:off x="1668254" y="3866997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sz="54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 DITO ANG COPY NG HEADLINE - IKLIAN LAMANG &gt;&gt;</a:t>
            </a:r>
            <a:endParaRPr sz="5400" dirty="0">
              <a:solidFill>
                <a:schemeClr val="accent2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15" name="Google Shape;115;p10"/>
          <p:cNvSpPr>
            <a:spLocks noGrp="1"/>
          </p:cNvSpPr>
          <p:nvPr>
            <p:ph type="pic" idx="2"/>
          </p:nvPr>
        </p:nvSpPr>
        <p:spPr>
          <a:xfrm>
            <a:off x="6331396" y="371387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116" name="Google Shape;116;p10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96;p9">
            <a:extLst>
              <a:ext uri="{FF2B5EF4-FFF2-40B4-BE49-F238E27FC236}">
                <a16:creationId xmlns:a16="http://schemas.microsoft.com/office/drawing/2014/main" id="{85EC550D-CFB9-E175-5B62-1AD5F45B20D6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3" name="Google Shape;97;p9">
            <a:extLst>
              <a:ext uri="{FF2B5EF4-FFF2-40B4-BE49-F238E27FC236}">
                <a16:creationId xmlns:a16="http://schemas.microsoft.com/office/drawing/2014/main" id="{C13D1413-964F-16E3-8605-B6F1986680A0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98;p9">
            <a:extLst>
              <a:ext uri="{FF2B5EF4-FFF2-40B4-BE49-F238E27FC236}">
                <a16:creationId xmlns:a16="http://schemas.microsoft.com/office/drawing/2014/main" id="{6235538C-620D-4540-F4E9-B7EB60367044}"/>
              </a:ext>
            </a:extLst>
          </p:cNvPr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99;p9">
            <a:extLst>
              <a:ext uri="{FF2B5EF4-FFF2-40B4-BE49-F238E27FC236}">
                <a16:creationId xmlns:a16="http://schemas.microsoft.com/office/drawing/2014/main" id="{A640639A-FA4C-5041-7A14-A5DFB7EBB84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0DBBB6"/>
      </a:accent1>
      <a:accent2>
        <a:srgbClr val="E47225"/>
      </a:accent2>
      <a:accent3>
        <a:srgbClr val="F9A71C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984C71-018C-4EF9-88A3-5623E5D3BC32}">
  <ds:schemaRefs>
    <ds:schemaRef ds:uri="d82d4412-1c8e-41ea-bb2c-7ee6667e8272"/>
    <ds:schemaRef ds:uri="f9924b00-6094-46fa-9366-2f22ff063c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A8D994-2F1E-4AEF-9D9A-A5D8CDAFDB6E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AF2AFA6-ED45-4B21-9EBD-09FE7FC49F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Personalizado</PresentationFormat>
  <Paragraphs>34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Open Sans</vt:lpstr>
      <vt:lpstr>Open Sans ExtraBold</vt:lpstr>
      <vt:lpstr>Simple Light</vt:lpstr>
      <vt:lpstr>Presentación de PowerPoint</vt:lpstr>
      <vt:lpstr>Batas na CARE (CARE Act)</vt:lpstr>
      <vt:lpstr>Batas na CARE (CARE Act)</vt:lpstr>
      <vt:lpstr>Batas na CARE (CARE Act)</vt:lpstr>
      <vt:lpstr>Batas na CARE (CARE Act)</vt:lpstr>
      <vt:lpstr>Batas na CARE (CARE Act)</vt:lpstr>
      <vt:lpstr>Batas na CARE (CARE Act)</vt:lpstr>
      <vt:lpstr>Batas na CARE (CARE Act)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Carolina</cp:lastModifiedBy>
  <cp:revision>2</cp:revision>
  <dcterms:modified xsi:type="dcterms:W3CDTF">2024-05-17T22:22:21Z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0x0101006CE3E793CF6D47418910089E7ED8B28D</vt:lpwstr>
  </property>
  <property fmtid="{D5CDD505-2E9C-101B-9397-08002B2CF9AE}" pid="3" name="MediaServiceImageTags">
    <vt:lpwstr/>
  </property>
</Properties>
</file>