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9" r:id="rId4"/>
  </p:sldMasterIdLst>
  <p:notesMasterIdLst>
    <p:notesMasterId r:id="rId13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10287000" cy="10287000"/>
  <p:notesSz cx="6858000" cy="9144000"/>
  <p:embeddedFontLst>
    <p:embeddedFont>
      <p:font typeface="Open Sans" panose="020B0604020202020204" charset="0"/>
      <p:regular r:id="rId14"/>
      <p:bold r:id="rId15"/>
      <p:italic r:id="rId16"/>
      <p:boldItalic r:id="rId17"/>
    </p:embeddedFont>
    <p:embeddedFont>
      <p:font typeface="Open Sans ExtraBold" panose="020B0604020202020204" charset="0"/>
      <p:bold r:id="rId18"/>
      <p:italic r:id="rId19"/>
      <p:boldItalic r:id="rId20"/>
    </p:embeddedFont>
    <p:embeddedFont>
      <p:font typeface="Trebuchet MS" panose="020B0603020202020204" pitchFamily="34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3240">
          <p15:clr>
            <a:srgbClr val="A4A3A4"/>
          </p15:clr>
        </p15:guide>
        <p15:guide id="3" orient="horz" pos="1275">
          <p15:clr>
            <a:srgbClr val="747775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0123A92-F2CC-79F6-2B6F-F3A51D549A73}" name="Frances" initials="" userId="S::frances@merrittandgrace.com::d6ff575d-bd94-4b1a-b75d-73a8d6cf0f10" providerId="AD"/>
  <p188:author id="{49264FC2-D4B5-48C6-2E7B-06FB90E8063D}" name="Allison Hastey" initials="" userId="S::allison@merrittandgrace.com::1f53683f-e9d7-47b2-a9ad-bd476d8f066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ces Tourtelot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BBB6"/>
    <a:srgbClr val="F9A7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591A7C-7610-41E9-AD3A-CE2A4DE3FA69}" v="46" dt="2024-05-10T16:28:43.653"/>
    <p1510:client id="{CCFBD486-2EDE-4241-AC8C-5E0800282D58}" v="4" dt="2024-05-10T17:38:55.1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3240"/>
        <p:guide pos="3240"/>
        <p:guide orient="horz" pos="1275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font" Target="fonts/font8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4.fntdata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font" Target="fonts/font11.fntdata"/><Relationship Id="rId32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font" Target="fonts/font2.fntdata"/><Relationship Id="rId23" Type="http://schemas.openxmlformats.org/officeDocument/2006/relationships/font" Target="fonts/font10.fntdata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font" Target="fonts/font6.fntdata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1.fntdata"/><Relationship Id="rId22" Type="http://schemas.openxmlformats.org/officeDocument/2006/relationships/font" Target="fonts/font9.fntdata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cia Doxey" userId="3b99466b-1021-4c7a-87cc-9bc6470e8af8" providerId="ADAL" clId="{87591A7C-7610-41E9-AD3A-CE2A4DE3FA69}"/>
    <pc:docChg chg="custSel modSld modMainMaster">
      <pc:chgData name="Patricia Doxey" userId="3b99466b-1021-4c7a-87cc-9bc6470e8af8" providerId="ADAL" clId="{87591A7C-7610-41E9-AD3A-CE2A4DE3FA69}" dt="2024-05-10T16:29:18.427" v="68" actId="207"/>
      <pc:docMkLst>
        <pc:docMk/>
      </pc:docMkLst>
      <pc:sldChg chg="modSp mod">
        <pc:chgData name="Patricia Doxey" userId="3b99466b-1021-4c7a-87cc-9bc6470e8af8" providerId="ADAL" clId="{87591A7C-7610-41E9-AD3A-CE2A4DE3FA69}" dt="2024-05-10T16:24:59.238" v="41" actId="207"/>
        <pc:sldMkLst>
          <pc:docMk/>
          <pc:sldMk cId="0" sldId="257"/>
        </pc:sldMkLst>
        <pc:spChg chg="mod">
          <ac:chgData name="Patricia Doxey" userId="3b99466b-1021-4c7a-87cc-9bc6470e8af8" providerId="ADAL" clId="{87591A7C-7610-41E9-AD3A-CE2A4DE3FA69}" dt="2024-05-10T16:24:34.415" v="35" actId="207"/>
          <ac:spMkLst>
            <pc:docMk/>
            <pc:sldMk cId="0" sldId="257"/>
            <ac:spMk id="24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4:36.614" v="36" actId="207"/>
          <ac:spMkLst>
            <pc:docMk/>
            <pc:sldMk cId="0" sldId="257"/>
            <ac:spMk id="25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4:59.238" v="41" actId="207"/>
          <ac:spMkLst>
            <pc:docMk/>
            <pc:sldMk cId="0" sldId="257"/>
            <ac:spMk id="26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4:48.144" v="38" actId="207"/>
          <ac:spMkLst>
            <pc:docMk/>
            <pc:sldMk cId="0" sldId="257"/>
            <ac:spMk id="27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4:54.397" v="40" actId="207"/>
          <ac:spMkLst>
            <pc:docMk/>
            <pc:sldMk cId="0" sldId="257"/>
            <ac:spMk id="28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4:51.482" v="39" actId="207"/>
          <ac:spMkLst>
            <pc:docMk/>
            <pc:sldMk cId="0" sldId="257"/>
            <ac:spMk id="29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4:42.503" v="37" actId="207"/>
          <ac:spMkLst>
            <pc:docMk/>
            <pc:sldMk cId="0" sldId="257"/>
            <ac:spMk id="30" creationId="{00000000-0000-0000-0000-000000000000}"/>
          </ac:spMkLst>
        </pc:spChg>
      </pc:sldChg>
      <pc:sldChg chg="addSp delSp modSp mod">
        <pc:chgData name="Patricia Doxey" userId="3b99466b-1021-4c7a-87cc-9bc6470e8af8" providerId="ADAL" clId="{87591A7C-7610-41E9-AD3A-CE2A4DE3FA69}" dt="2024-05-10T16:25:17.019" v="43"/>
        <pc:sldMkLst>
          <pc:docMk/>
          <pc:sldMk cId="0" sldId="258"/>
        </pc:sldMkLst>
        <pc:spChg chg="add mod">
          <ac:chgData name="Patricia Doxey" userId="3b99466b-1021-4c7a-87cc-9bc6470e8af8" providerId="ADAL" clId="{87591A7C-7610-41E9-AD3A-CE2A4DE3FA69}" dt="2024-05-10T16:25:17.019" v="43"/>
          <ac:spMkLst>
            <pc:docMk/>
            <pc:sldMk cId="0" sldId="258"/>
            <ac:spMk id="2" creationId="{EEF0CF60-7FFE-2E4A-97AC-EAE6F18271F8}"/>
          </ac:spMkLst>
        </pc:spChg>
        <pc:spChg chg="add mod">
          <ac:chgData name="Patricia Doxey" userId="3b99466b-1021-4c7a-87cc-9bc6470e8af8" providerId="ADAL" clId="{87591A7C-7610-41E9-AD3A-CE2A4DE3FA69}" dt="2024-05-10T16:25:17.019" v="43"/>
          <ac:spMkLst>
            <pc:docMk/>
            <pc:sldMk cId="0" sldId="258"/>
            <ac:spMk id="3" creationId="{02BEE6E8-0094-4B1D-2844-C47989967A09}"/>
          </ac:spMkLst>
        </pc:spChg>
        <pc:spChg chg="add mod">
          <ac:chgData name="Patricia Doxey" userId="3b99466b-1021-4c7a-87cc-9bc6470e8af8" providerId="ADAL" clId="{87591A7C-7610-41E9-AD3A-CE2A4DE3FA69}" dt="2024-05-10T16:25:17.019" v="43"/>
          <ac:spMkLst>
            <pc:docMk/>
            <pc:sldMk cId="0" sldId="258"/>
            <ac:spMk id="4" creationId="{977837B0-9F3D-10A5-539E-8281C7E30360}"/>
          </ac:spMkLst>
        </pc:spChg>
        <pc:spChg chg="add mod">
          <ac:chgData name="Patricia Doxey" userId="3b99466b-1021-4c7a-87cc-9bc6470e8af8" providerId="ADAL" clId="{87591A7C-7610-41E9-AD3A-CE2A4DE3FA69}" dt="2024-05-10T16:25:17.019" v="43"/>
          <ac:spMkLst>
            <pc:docMk/>
            <pc:sldMk cId="0" sldId="258"/>
            <ac:spMk id="5" creationId="{8345178F-2441-A760-DDB3-F0911E7D68B3}"/>
          </ac:spMkLst>
        </pc:spChg>
        <pc:spChg chg="del">
          <ac:chgData name="Patricia Doxey" userId="3b99466b-1021-4c7a-87cc-9bc6470e8af8" providerId="ADAL" clId="{87591A7C-7610-41E9-AD3A-CE2A4DE3FA69}" dt="2024-05-10T16:25:16.269" v="42" actId="478"/>
          <ac:spMkLst>
            <pc:docMk/>
            <pc:sldMk cId="0" sldId="258"/>
            <ac:spMk id="40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16.269" v="42" actId="478"/>
          <ac:spMkLst>
            <pc:docMk/>
            <pc:sldMk cId="0" sldId="258"/>
            <ac:spMk id="41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16.269" v="42" actId="478"/>
          <ac:spMkLst>
            <pc:docMk/>
            <pc:sldMk cId="0" sldId="258"/>
            <ac:spMk id="42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16.269" v="42" actId="478"/>
          <ac:spMkLst>
            <pc:docMk/>
            <pc:sldMk cId="0" sldId="258"/>
            <ac:spMk id="43" creationId="{00000000-0000-0000-0000-000000000000}"/>
          </ac:spMkLst>
        </pc:spChg>
      </pc:sldChg>
      <pc:sldChg chg="addSp delSp modSp mod">
        <pc:chgData name="Patricia Doxey" userId="3b99466b-1021-4c7a-87cc-9bc6470e8af8" providerId="ADAL" clId="{87591A7C-7610-41E9-AD3A-CE2A4DE3FA69}" dt="2024-05-10T16:25:20.857" v="45"/>
        <pc:sldMkLst>
          <pc:docMk/>
          <pc:sldMk cId="0" sldId="259"/>
        </pc:sldMkLst>
        <pc:spChg chg="add mod">
          <ac:chgData name="Patricia Doxey" userId="3b99466b-1021-4c7a-87cc-9bc6470e8af8" providerId="ADAL" clId="{87591A7C-7610-41E9-AD3A-CE2A4DE3FA69}" dt="2024-05-10T16:25:20.857" v="45"/>
          <ac:spMkLst>
            <pc:docMk/>
            <pc:sldMk cId="0" sldId="259"/>
            <ac:spMk id="2" creationId="{CB03028D-E5D4-7172-89A4-A754FFD319D2}"/>
          </ac:spMkLst>
        </pc:spChg>
        <pc:spChg chg="add mod">
          <ac:chgData name="Patricia Doxey" userId="3b99466b-1021-4c7a-87cc-9bc6470e8af8" providerId="ADAL" clId="{87591A7C-7610-41E9-AD3A-CE2A4DE3FA69}" dt="2024-05-10T16:25:20.857" v="45"/>
          <ac:spMkLst>
            <pc:docMk/>
            <pc:sldMk cId="0" sldId="259"/>
            <ac:spMk id="3" creationId="{08E8BA8A-FB76-D7F2-81CA-9A41E4009B88}"/>
          </ac:spMkLst>
        </pc:spChg>
        <pc:spChg chg="add mod">
          <ac:chgData name="Patricia Doxey" userId="3b99466b-1021-4c7a-87cc-9bc6470e8af8" providerId="ADAL" clId="{87591A7C-7610-41E9-AD3A-CE2A4DE3FA69}" dt="2024-05-10T16:25:20.857" v="45"/>
          <ac:spMkLst>
            <pc:docMk/>
            <pc:sldMk cId="0" sldId="259"/>
            <ac:spMk id="4" creationId="{28583780-92D6-E735-347C-1E2A47586C6A}"/>
          </ac:spMkLst>
        </pc:spChg>
        <pc:spChg chg="add mod">
          <ac:chgData name="Patricia Doxey" userId="3b99466b-1021-4c7a-87cc-9bc6470e8af8" providerId="ADAL" clId="{87591A7C-7610-41E9-AD3A-CE2A4DE3FA69}" dt="2024-05-10T16:25:20.857" v="45"/>
          <ac:spMkLst>
            <pc:docMk/>
            <pc:sldMk cId="0" sldId="259"/>
            <ac:spMk id="5" creationId="{1CED038A-660B-71D6-0343-35DE3D320E3A}"/>
          </ac:spMkLst>
        </pc:spChg>
        <pc:spChg chg="del">
          <ac:chgData name="Patricia Doxey" userId="3b99466b-1021-4c7a-87cc-9bc6470e8af8" providerId="ADAL" clId="{87591A7C-7610-41E9-AD3A-CE2A4DE3FA69}" dt="2024-05-10T16:25:20.371" v="44" actId="478"/>
          <ac:spMkLst>
            <pc:docMk/>
            <pc:sldMk cId="0" sldId="259"/>
            <ac:spMk id="54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20.371" v="44" actId="478"/>
          <ac:spMkLst>
            <pc:docMk/>
            <pc:sldMk cId="0" sldId="259"/>
            <ac:spMk id="55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20.371" v="44" actId="478"/>
          <ac:spMkLst>
            <pc:docMk/>
            <pc:sldMk cId="0" sldId="259"/>
            <ac:spMk id="56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20.371" v="44" actId="478"/>
          <ac:spMkLst>
            <pc:docMk/>
            <pc:sldMk cId="0" sldId="259"/>
            <ac:spMk id="57" creationId="{00000000-0000-0000-0000-000000000000}"/>
          </ac:spMkLst>
        </pc:spChg>
      </pc:sldChg>
      <pc:sldChg chg="addSp delSp modSp mod">
        <pc:chgData name="Patricia Doxey" userId="3b99466b-1021-4c7a-87cc-9bc6470e8af8" providerId="ADAL" clId="{87591A7C-7610-41E9-AD3A-CE2A4DE3FA69}" dt="2024-05-10T16:29:18.427" v="68" actId="207"/>
        <pc:sldMkLst>
          <pc:docMk/>
          <pc:sldMk cId="0" sldId="260"/>
        </pc:sldMkLst>
        <pc:spChg chg="add mod">
          <ac:chgData name="Patricia Doxey" userId="3b99466b-1021-4c7a-87cc-9bc6470e8af8" providerId="ADAL" clId="{87591A7C-7610-41E9-AD3A-CE2A4DE3FA69}" dt="2024-05-10T16:25:25.208" v="47"/>
          <ac:spMkLst>
            <pc:docMk/>
            <pc:sldMk cId="0" sldId="260"/>
            <ac:spMk id="2" creationId="{EC645A05-FC01-25A7-8F70-358DB82D6009}"/>
          </ac:spMkLst>
        </pc:spChg>
        <pc:spChg chg="add mod">
          <ac:chgData name="Patricia Doxey" userId="3b99466b-1021-4c7a-87cc-9bc6470e8af8" providerId="ADAL" clId="{87591A7C-7610-41E9-AD3A-CE2A4DE3FA69}" dt="2024-05-10T16:25:25.208" v="47"/>
          <ac:spMkLst>
            <pc:docMk/>
            <pc:sldMk cId="0" sldId="260"/>
            <ac:spMk id="3" creationId="{64A71183-1C31-CD9C-62D9-6AC5750F3DBA}"/>
          </ac:spMkLst>
        </pc:spChg>
        <pc:spChg chg="add mod">
          <ac:chgData name="Patricia Doxey" userId="3b99466b-1021-4c7a-87cc-9bc6470e8af8" providerId="ADAL" clId="{87591A7C-7610-41E9-AD3A-CE2A4DE3FA69}" dt="2024-05-10T16:25:25.208" v="47"/>
          <ac:spMkLst>
            <pc:docMk/>
            <pc:sldMk cId="0" sldId="260"/>
            <ac:spMk id="4" creationId="{20EDB56C-78B6-7D9C-A59E-7A857D3F7D98}"/>
          </ac:spMkLst>
        </pc:spChg>
        <pc:spChg chg="add mod">
          <ac:chgData name="Patricia Doxey" userId="3b99466b-1021-4c7a-87cc-9bc6470e8af8" providerId="ADAL" clId="{87591A7C-7610-41E9-AD3A-CE2A4DE3FA69}" dt="2024-05-10T16:25:25.208" v="47"/>
          <ac:spMkLst>
            <pc:docMk/>
            <pc:sldMk cId="0" sldId="260"/>
            <ac:spMk id="5" creationId="{2619A7AF-62AC-693E-9619-56DBBC63ACE1}"/>
          </ac:spMkLst>
        </pc:spChg>
        <pc:spChg chg="mod">
          <ac:chgData name="Patricia Doxey" userId="3b99466b-1021-4c7a-87cc-9bc6470e8af8" providerId="ADAL" clId="{87591A7C-7610-41E9-AD3A-CE2A4DE3FA69}" dt="2024-05-10T16:29:18.427" v="68" actId="207"/>
          <ac:spMkLst>
            <pc:docMk/>
            <pc:sldMk cId="0" sldId="260"/>
            <ac:spMk id="66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9:18.427" v="68" actId="207"/>
          <ac:spMkLst>
            <pc:docMk/>
            <pc:sldMk cId="0" sldId="260"/>
            <ac:spMk id="67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24.711" v="46" actId="478"/>
          <ac:spMkLst>
            <pc:docMk/>
            <pc:sldMk cId="0" sldId="260"/>
            <ac:spMk id="68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24.711" v="46" actId="478"/>
          <ac:spMkLst>
            <pc:docMk/>
            <pc:sldMk cId="0" sldId="260"/>
            <ac:spMk id="69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24.711" v="46" actId="478"/>
          <ac:spMkLst>
            <pc:docMk/>
            <pc:sldMk cId="0" sldId="260"/>
            <ac:spMk id="70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24.711" v="46" actId="478"/>
          <ac:spMkLst>
            <pc:docMk/>
            <pc:sldMk cId="0" sldId="260"/>
            <ac:spMk id="71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9:14.868" v="67" actId="207"/>
          <ac:spMkLst>
            <pc:docMk/>
            <pc:sldMk cId="0" sldId="260"/>
            <ac:spMk id="72" creationId="{00000000-0000-0000-0000-000000000000}"/>
          </ac:spMkLst>
        </pc:spChg>
      </pc:sldChg>
      <pc:sldChg chg="addSp delSp modSp mod">
        <pc:chgData name="Patricia Doxey" userId="3b99466b-1021-4c7a-87cc-9bc6470e8af8" providerId="ADAL" clId="{87591A7C-7610-41E9-AD3A-CE2A4DE3FA69}" dt="2024-05-10T16:29:10.657" v="66" actId="207"/>
        <pc:sldMkLst>
          <pc:docMk/>
          <pc:sldMk cId="0" sldId="261"/>
        </pc:sldMkLst>
        <pc:spChg chg="add mod">
          <ac:chgData name="Patricia Doxey" userId="3b99466b-1021-4c7a-87cc-9bc6470e8af8" providerId="ADAL" clId="{87591A7C-7610-41E9-AD3A-CE2A4DE3FA69}" dt="2024-05-10T16:25:30.881" v="49"/>
          <ac:spMkLst>
            <pc:docMk/>
            <pc:sldMk cId="0" sldId="261"/>
            <ac:spMk id="2" creationId="{73EF6D4B-B78E-2DE6-ABDC-D42C8824C337}"/>
          </ac:spMkLst>
        </pc:spChg>
        <pc:spChg chg="add mod">
          <ac:chgData name="Patricia Doxey" userId="3b99466b-1021-4c7a-87cc-9bc6470e8af8" providerId="ADAL" clId="{87591A7C-7610-41E9-AD3A-CE2A4DE3FA69}" dt="2024-05-10T16:25:30.881" v="49"/>
          <ac:spMkLst>
            <pc:docMk/>
            <pc:sldMk cId="0" sldId="261"/>
            <ac:spMk id="3" creationId="{E458D597-E941-DD9F-89B9-C15DC77613CE}"/>
          </ac:spMkLst>
        </pc:spChg>
        <pc:spChg chg="add mod">
          <ac:chgData name="Patricia Doxey" userId="3b99466b-1021-4c7a-87cc-9bc6470e8af8" providerId="ADAL" clId="{87591A7C-7610-41E9-AD3A-CE2A4DE3FA69}" dt="2024-05-10T16:25:30.881" v="49"/>
          <ac:spMkLst>
            <pc:docMk/>
            <pc:sldMk cId="0" sldId="261"/>
            <ac:spMk id="4" creationId="{FE4FAA13-8FC7-5491-2D25-3DA182D7611D}"/>
          </ac:spMkLst>
        </pc:spChg>
        <pc:spChg chg="add mod">
          <ac:chgData name="Patricia Doxey" userId="3b99466b-1021-4c7a-87cc-9bc6470e8af8" providerId="ADAL" clId="{87591A7C-7610-41E9-AD3A-CE2A4DE3FA69}" dt="2024-05-10T16:25:30.881" v="49"/>
          <ac:spMkLst>
            <pc:docMk/>
            <pc:sldMk cId="0" sldId="261"/>
            <ac:spMk id="5" creationId="{4DE33C5E-2C7C-C9DB-D6D7-76B4DB6BEEB5}"/>
          </ac:spMkLst>
        </pc:spChg>
        <pc:spChg chg="mod">
          <ac:chgData name="Patricia Doxey" userId="3b99466b-1021-4c7a-87cc-9bc6470e8af8" providerId="ADAL" clId="{87591A7C-7610-41E9-AD3A-CE2A4DE3FA69}" dt="2024-05-10T16:29:06.777" v="65" actId="207"/>
          <ac:spMkLst>
            <pc:docMk/>
            <pc:sldMk cId="0" sldId="261"/>
            <ac:spMk id="80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9:06.777" v="65" actId="207"/>
          <ac:spMkLst>
            <pc:docMk/>
            <pc:sldMk cId="0" sldId="261"/>
            <ac:spMk id="81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30.389" v="48" actId="478"/>
          <ac:spMkLst>
            <pc:docMk/>
            <pc:sldMk cId="0" sldId="261"/>
            <ac:spMk id="82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30.389" v="48" actId="478"/>
          <ac:spMkLst>
            <pc:docMk/>
            <pc:sldMk cId="0" sldId="261"/>
            <ac:spMk id="83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30.389" v="48" actId="478"/>
          <ac:spMkLst>
            <pc:docMk/>
            <pc:sldMk cId="0" sldId="261"/>
            <ac:spMk id="84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30.389" v="48" actId="478"/>
          <ac:spMkLst>
            <pc:docMk/>
            <pc:sldMk cId="0" sldId="261"/>
            <ac:spMk id="85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9:10.657" v="66" actId="207"/>
          <ac:spMkLst>
            <pc:docMk/>
            <pc:sldMk cId="0" sldId="261"/>
            <ac:spMk id="86" creationId="{00000000-0000-0000-0000-000000000000}"/>
          </ac:spMkLst>
        </pc:spChg>
      </pc:sldChg>
      <pc:sldChg chg="modSp mod">
        <pc:chgData name="Patricia Doxey" userId="3b99466b-1021-4c7a-87cc-9bc6470e8af8" providerId="ADAL" clId="{87591A7C-7610-41E9-AD3A-CE2A4DE3FA69}" dt="2024-05-10T16:29:02.900" v="64" actId="207"/>
        <pc:sldMkLst>
          <pc:docMk/>
          <pc:sldMk cId="0" sldId="262"/>
        </pc:sldMkLst>
        <pc:spChg chg="mod">
          <ac:chgData name="Patricia Doxey" userId="3b99466b-1021-4c7a-87cc-9bc6470e8af8" providerId="ADAL" clId="{87591A7C-7610-41E9-AD3A-CE2A4DE3FA69}" dt="2024-05-10T16:29:02.900" v="64" actId="207"/>
          <ac:spMkLst>
            <pc:docMk/>
            <pc:sldMk cId="0" sldId="262"/>
            <ac:spMk id="94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9:02.900" v="64" actId="207"/>
          <ac:spMkLst>
            <pc:docMk/>
            <pc:sldMk cId="0" sldId="262"/>
            <ac:spMk id="95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8:35.458" v="59" actId="207"/>
          <ac:spMkLst>
            <pc:docMk/>
            <pc:sldMk cId="0" sldId="262"/>
            <ac:spMk id="96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8:17.724" v="57" actId="16037"/>
          <ac:spMkLst>
            <pc:docMk/>
            <pc:sldMk cId="0" sldId="262"/>
            <ac:spMk id="97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7:15.491" v="53" actId="16037"/>
          <ac:spMkLst>
            <pc:docMk/>
            <pc:sldMk cId="0" sldId="262"/>
            <ac:spMk id="98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7:49.294" v="55" actId="16037"/>
          <ac:spMkLst>
            <pc:docMk/>
            <pc:sldMk cId="0" sldId="262"/>
            <ac:spMk id="99" creationId="{00000000-0000-0000-0000-000000000000}"/>
          </ac:spMkLst>
        </pc:spChg>
      </pc:sldChg>
      <pc:sldChg chg="addSp delSp modSp mod">
        <pc:chgData name="Patricia Doxey" userId="3b99466b-1021-4c7a-87cc-9bc6470e8af8" providerId="ADAL" clId="{87591A7C-7610-41E9-AD3A-CE2A4DE3FA69}" dt="2024-05-10T16:28:58.836" v="63" actId="207"/>
        <pc:sldMkLst>
          <pc:docMk/>
          <pc:sldMk cId="0" sldId="263"/>
        </pc:sldMkLst>
        <pc:spChg chg="add mod">
          <ac:chgData name="Patricia Doxey" userId="3b99466b-1021-4c7a-87cc-9bc6470e8af8" providerId="ADAL" clId="{87591A7C-7610-41E9-AD3A-CE2A4DE3FA69}" dt="2024-05-10T16:28:43.653" v="61"/>
          <ac:spMkLst>
            <pc:docMk/>
            <pc:sldMk cId="0" sldId="263"/>
            <ac:spMk id="2" creationId="{85EC550D-CFB9-E175-5B62-1AD5F45B20D6}"/>
          </ac:spMkLst>
        </pc:spChg>
        <pc:spChg chg="add mod">
          <ac:chgData name="Patricia Doxey" userId="3b99466b-1021-4c7a-87cc-9bc6470e8af8" providerId="ADAL" clId="{87591A7C-7610-41E9-AD3A-CE2A4DE3FA69}" dt="2024-05-10T16:28:43.653" v="61"/>
          <ac:spMkLst>
            <pc:docMk/>
            <pc:sldMk cId="0" sldId="263"/>
            <ac:spMk id="3" creationId="{C13D1413-964F-16E3-8605-B6F1986680A0}"/>
          </ac:spMkLst>
        </pc:spChg>
        <pc:spChg chg="add mod">
          <ac:chgData name="Patricia Doxey" userId="3b99466b-1021-4c7a-87cc-9bc6470e8af8" providerId="ADAL" clId="{87591A7C-7610-41E9-AD3A-CE2A4DE3FA69}" dt="2024-05-10T16:28:43.653" v="61"/>
          <ac:spMkLst>
            <pc:docMk/>
            <pc:sldMk cId="0" sldId="263"/>
            <ac:spMk id="4" creationId="{6235538C-620D-4540-F4E9-B7EB60367044}"/>
          </ac:spMkLst>
        </pc:spChg>
        <pc:spChg chg="add mod">
          <ac:chgData name="Patricia Doxey" userId="3b99466b-1021-4c7a-87cc-9bc6470e8af8" providerId="ADAL" clId="{87591A7C-7610-41E9-AD3A-CE2A4DE3FA69}" dt="2024-05-10T16:28:43.653" v="61"/>
          <ac:spMkLst>
            <pc:docMk/>
            <pc:sldMk cId="0" sldId="263"/>
            <ac:spMk id="5" creationId="{A640639A-FA4C-5041-7A14-A5DFB7EBB84A}"/>
          </ac:spMkLst>
        </pc:spChg>
        <pc:spChg chg="mod">
          <ac:chgData name="Patricia Doxey" userId="3b99466b-1021-4c7a-87cc-9bc6470e8af8" providerId="ADAL" clId="{87591A7C-7610-41E9-AD3A-CE2A4DE3FA69}" dt="2024-05-10T16:28:58.836" v="63" actId="207"/>
          <ac:spMkLst>
            <pc:docMk/>
            <pc:sldMk cId="0" sldId="263"/>
            <ac:spMk id="108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8:58.836" v="63" actId="207"/>
          <ac:spMkLst>
            <pc:docMk/>
            <pc:sldMk cId="0" sldId="263"/>
            <ac:spMk id="109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8:43.087" v="60" actId="478"/>
          <ac:spMkLst>
            <pc:docMk/>
            <pc:sldMk cId="0" sldId="263"/>
            <ac:spMk id="110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8:43.087" v="60" actId="478"/>
          <ac:spMkLst>
            <pc:docMk/>
            <pc:sldMk cId="0" sldId="263"/>
            <ac:spMk id="111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8:43.087" v="60" actId="478"/>
          <ac:spMkLst>
            <pc:docMk/>
            <pc:sldMk cId="0" sldId="263"/>
            <ac:spMk id="112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8:43.087" v="60" actId="478"/>
          <ac:spMkLst>
            <pc:docMk/>
            <pc:sldMk cId="0" sldId="263"/>
            <ac:spMk id="113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8:51.973" v="62" actId="207"/>
          <ac:spMkLst>
            <pc:docMk/>
            <pc:sldMk cId="0" sldId="263"/>
            <ac:spMk id="114" creationId="{00000000-0000-0000-0000-000000000000}"/>
          </ac:spMkLst>
        </pc:spChg>
      </pc:sldChg>
      <pc:sldMasterChg chg="modSldLayout">
        <pc:chgData name="Patricia Doxey" userId="3b99466b-1021-4c7a-87cc-9bc6470e8af8" providerId="ADAL" clId="{87591A7C-7610-41E9-AD3A-CE2A4DE3FA69}" dt="2024-05-10T14:52:53.937" v="34" actId="12"/>
        <pc:sldMasterMkLst>
          <pc:docMk/>
          <pc:sldMasterMk cId="0" sldId="2147483649"/>
        </pc:sldMasterMkLst>
        <pc:sldLayoutChg chg="modSp mod">
          <pc:chgData name="Patricia Doxey" userId="3b99466b-1021-4c7a-87cc-9bc6470e8af8" providerId="ADAL" clId="{87591A7C-7610-41E9-AD3A-CE2A4DE3FA69}" dt="2024-05-10T14:52:53.937" v="34" actId="12"/>
          <pc:sldLayoutMkLst>
            <pc:docMk/>
            <pc:sldMasterMk cId="0" sldId="2147483649"/>
            <pc:sldLayoutMk cId="0" sldId="2147483648"/>
          </pc:sldLayoutMkLst>
          <pc:spChg chg="mod">
            <ac:chgData name="Patricia Doxey" userId="3b99466b-1021-4c7a-87cc-9bc6470e8af8" providerId="ADAL" clId="{87591A7C-7610-41E9-AD3A-CE2A4DE3FA69}" dt="2024-05-10T14:52:53.937" v="34" actId="12"/>
            <ac:spMkLst>
              <pc:docMk/>
              <pc:sldMasterMk cId="0" sldId="2147483649"/>
              <pc:sldLayoutMk cId="0" sldId="2147483648"/>
              <ac:spMk id="13" creationId="{00000000-0000-0000-0000-000000000000}"/>
            </ac:spMkLst>
          </pc:spChg>
        </pc:sldLayoutChg>
      </pc:sldMasterChg>
    </pc:docChg>
  </pc:docChgLst>
  <pc:docChgLst>
    <pc:chgData name="Kelly Wright" userId="8a0522ac-0bb0-4a89-b73d-76e62f9e9f35" providerId="ADAL" clId="{79CDAD40-7706-4691-A1E9-88AAD4D4E5BD}"/>
    <pc:docChg chg="modSld">
      <pc:chgData name="Kelly Wright" userId="8a0522ac-0bb0-4a89-b73d-76e62f9e9f35" providerId="ADAL" clId="{79CDAD40-7706-4691-A1E9-88AAD4D4E5BD}" dt="2024-05-10T15:37:41.967" v="4" actId="20577"/>
      <pc:docMkLst>
        <pc:docMk/>
      </pc:docMkLst>
      <pc:sldChg chg="modSp mod modCm">
        <pc:chgData name="Kelly Wright" userId="8a0522ac-0bb0-4a89-b73d-76e62f9e9f35" providerId="ADAL" clId="{79CDAD40-7706-4691-A1E9-88AAD4D4E5BD}" dt="2024-05-10T15:37:41.967" v="4" actId="20577"/>
        <pc:sldMkLst>
          <pc:docMk/>
          <pc:sldMk cId="0" sldId="256"/>
        </pc:sldMkLst>
        <pc:spChg chg="mod">
          <ac:chgData name="Kelly Wright" userId="8a0522ac-0bb0-4a89-b73d-76e62f9e9f35" providerId="ADAL" clId="{79CDAD40-7706-4691-A1E9-88AAD4D4E5BD}" dt="2024-05-10T15:37:41.967" v="4" actId="20577"/>
          <ac:spMkLst>
            <pc:docMk/>
            <pc:sldMk cId="0" sldId="256"/>
            <ac:spMk id="18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Kelly Wright" userId="8a0522ac-0bb0-4a89-b73d-76e62f9e9f35" providerId="ADAL" clId="{79CDAD40-7706-4691-A1E9-88AAD4D4E5BD}" dt="2024-05-10T15:37:41.967" v="4" actId="20577"/>
              <pc2:cmMkLst xmlns:pc2="http://schemas.microsoft.com/office/powerpoint/2019/9/main/command">
                <pc:docMk/>
                <pc:sldMk cId="0" sldId="256"/>
                <pc2:cmMk id="{1A116AE4-450C-4B08-A5C4-BF1159009CD7}"/>
              </pc2:cmMkLst>
            </pc226:cmChg>
          </p:ext>
        </pc:extLst>
      </pc:sldChg>
    </pc:docChg>
  </pc:docChgLst>
  <pc:docChgLst>
    <pc:chgData name="Frances" userId="d6ff575d-bd94-4b1a-b75d-73a8d6cf0f10" providerId="ADAL" clId="{CCFBD486-2EDE-4241-AC8C-5E0800282D58}"/>
    <pc:docChg chg="modSld">
      <pc:chgData name="Frances" userId="d6ff575d-bd94-4b1a-b75d-73a8d6cf0f10" providerId="ADAL" clId="{CCFBD486-2EDE-4241-AC8C-5E0800282D58}" dt="2024-05-10T17:38:55.132" v="2"/>
      <pc:docMkLst>
        <pc:docMk/>
      </pc:docMkLst>
      <pc:sldChg chg="modSp mod delCm">
        <pc:chgData name="Frances" userId="d6ff575d-bd94-4b1a-b75d-73a8d6cf0f10" providerId="ADAL" clId="{CCFBD486-2EDE-4241-AC8C-5E0800282D58}" dt="2024-05-10T17:38:07.464" v="1" actId="13926"/>
        <pc:sldMkLst>
          <pc:docMk/>
          <pc:sldMk cId="0" sldId="256"/>
        </pc:sldMkLst>
        <pc:spChg chg="mod">
          <ac:chgData name="Frances" userId="d6ff575d-bd94-4b1a-b75d-73a8d6cf0f10" providerId="ADAL" clId="{CCFBD486-2EDE-4241-AC8C-5E0800282D58}" dt="2024-05-10T17:38:07.464" v="1" actId="13926"/>
          <ac:spMkLst>
            <pc:docMk/>
            <pc:sldMk cId="0" sldId="256"/>
            <ac:spMk id="18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Frances" userId="d6ff575d-bd94-4b1a-b75d-73a8d6cf0f10" providerId="ADAL" clId="{CCFBD486-2EDE-4241-AC8C-5E0800282D58}" dt="2024-05-10T17:37:59.447" v="0"/>
              <pc2:cmMkLst xmlns:pc2="http://schemas.microsoft.com/office/powerpoint/2019/9/main/command">
                <pc:docMk/>
                <pc:sldMk cId="0" sldId="256"/>
                <pc2:cmMk id="{1A116AE4-450C-4B08-A5C4-BF1159009CD7}"/>
              </pc2:cmMkLst>
            </pc226:cmChg>
          </p:ext>
        </pc:extLst>
      </pc:sldChg>
      <pc:sldChg chg="delCm">
        <pc:chgData name="Frances" userId="d6ff575d-bd94-4b1a-b75d-73a8d6cf0f10" providerId="ADAL" clId="{CCFBD486-2EDE-4241-AC8C-5E0800282D58}" dt="2024-05-10T17:38:55.132" v="2"/>
        <pc:sldMkLst>
          <pc:docMk/>
          <pc:sldMk cId="0" sldId="26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Frances" userId="d6ff575d-bd94-4b1a-b75d-73a8d6cf0f10" providerId="ADAL" clId="{CCFBD486-2EDE-4241-AC8C-5E0800282D58}" dt="2024-05-10T17:38:55.132" v="2"/>
              <pc2:cmMkLst xmlns:pc2="http://schemas.microsoft.com/office/powerpoint/2019/9/main/command">
                <pc:docMk/>
                <pc:sldMk cId="0" sldId="261"/>
                <pc2:cmMk id="{BC23352B-B494-3F4E-A4AA-DC5B34A82A4F}"/>
              </pc2:cmMkLst>
            </pc226:cmChg>
          </p:ext>
        </pc:extLst>
      </pc:sldChg>
    </pc:docChg>
  </pc:docChgLst>
  <pc:docChgLst>
    <pc:chgData name="Allison Hastey" userId="S::allison_merrittandgrace.com#ext#@hlthmgt.onmicrosoft.com::86b40dc4-67ce-4ea9-9444-d84e47629f09" providerId="AD" clId="Web-{44ACE6BB-CC11-8657-C9CB-C2076783657E}"/>
    <pc:docChg chg="modSld">
      <pc:chgData name="Allison Hastey" userId="S::allison_merrittandgrace.com#ext#@hlthmgt.onmicrosoft.com::86b40dc4-67ce-4ea9-9444-d84e47629f09" providerId="AD" clId="Web-{44ACE6BB-CC11-8657-C9CB-C2076783657E}" dt="2024-05-08T21:56:45.833" v="11" actId="14100"/>
      <pc:docMkLst>
        <pc:docMk/>
      </pc:docMkLst>
      <pc:sldChg chg="modSp">
        <pc:chgData name="Allison Hastey" userId="S::allison_merrittandgrace.com#ext#@hlthmgt.onmicrosoft.com::86b40dc4-67ce-4ea9-9444-d84e47629f09" providerId="AD" clId="Web-{44ACE6BB-CC11-8657-C9CB-C2076783657E}" dt="2024-05-08T21:56:45.833" v="11" actId="14100"/>
        <pc:sldMkLst>
          <pc:docMk/>
          <pc:sldMk cId="0" sldId="257"/>
        </pc:sldMkLst>
        <pc:spChg chg="mod">
          <ac:chgData name="Allison Hastey" userId="S::allison_merrittandgrace.com#ext#@hlthmgt.onmicrosoft.com::86b40dc4-67ce-4ea9-9444-d84e47629f09" providerId="AD" clId="Web-{44ACE6BB-CC11-8657-C9CB-C2076783657E}" dt="2024-05-08T21:56:40.255" v="10" actId="20577"/>
          <ac:spMkLst>
            <pc:docMk/>
            <pc:sldMk cId="0" sldId="257"/>
            <ac:spMk id="30" creationId="{00000000-0000-0000-0000-000000000000}"/>
          </ac:spMkLst>
        </pc:spChg>
        <pc:spChg chg="mod">
          <ac:chgData name="Allison Hastey" userId="S::allison_merrittandgrace.com#ext#@hlthmgt.onmicrosoft.com::86b40dc4-67ce-4ea9-9444-d84e47629f09" providerId="AD" clId="Web-{44ACE6BB-CC11-8657-C9CB-C2076783657E}" dt="2024-05-08T21:56:45.833" v="11" actId="14100"/>
          <ac:spMkLst>
            <pc:docMk/>
            <pc:sldMk cId="0" sldId="257"/>
            <ac:spMk id="3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714816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g2c48a7871cc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" name="Google Shape;16;g2c48a7871cc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g2c48a7871cc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" name="Google Shape;21;g2c48a7871cc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g2c48306345d_1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" name="Google Shape;35;g2c48306345d_1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2c48a7871cc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Google Shape;49;g2c48a7871cc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c48a7871cc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c48a7871cc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c48306345d_0_2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c48306345d_0_2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c48a7871cc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2c48a7871cc_0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c48a7871cc_1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2c48a7871cc_1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350663" y="890050"/>
            <a:ext cx="9585600" cy="11454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350663" y="2304950"/>
            <a:ext cx="9585600" cy="68328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rmAutofit/>
          </a:bodyPr>
          <a:lstStyle>
            <a:lvl1pPr marL="457200" lvl="0" indent="-387350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531515" y="9326434"/>
            <a:ext cx="617400" cy="787200"/>
          </a:xfrm>
          <a:prstGeom prst="rect">
            <a:avLst/>
          </a:prstGeom>
        </p:spPr>
        <p:txBody>
          <a:bodyPr spcFirstLastPara="1" wrap="square" lIns="129525" tIns="129525" rIns="129525" bIns="1295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3" name="Google Shape;13;p2"/>
          <p:cNvSpPr>
            <a:spLocks noGrp="1"/>
          </p:cNvSpPr>
          <p:nvPr>
            <p:ph type="pic" idx="2" hasCustomPrompt="1"/>
          </p:nvPr>
        </p:nvSpPr>
        <p:spPr>
          <a:xfrm>
            <a:off x="6828475" y="656275"/>
            <a:ext cx="2979300" cy="19125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69850" indent="0">
              <a:buNone/>
              <a:defRPr/>
            </a:lvl1pPr>
          </a:lstStyle>
          <a:p>
            <a:r>
              <a:rPr lang="en-US"/>
              <a:t>Click here to add picture or logo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50663" y="890050"/>
            <a:ext cx="9585600" cy="114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525" tIns="129525" rIns="129525" bIns="1295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50663" y="2304950"/>
            <a:ext cx="9585600" cy="683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525" tIns="129525" rIns="129525" bIns="129525" anchor="t" anchorCtr="0">
            <a:normAutofit/>
          </a:bodyPr>
          <a:lstStyle>
            <a:lvl1pPr marL="457200" lvl="0" indent="-3873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●"/>
              <a:defRPr sz="2500">
                <a:solidFill>
                  <a:schemeClr val="dk2"/>
                </a:solidFill>
              </a:defRPr>
            </a:lvl1pPr>
            <a:lvl2pPr marL="914400" lvl="1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○"/>
              <a:defRPr sz="2000">
                <a:solidFill>
                  <a:schemeClr val="dk2"/>
                </a:solidFill>
              </a:defRPr>
            </a:lvl2pPr>
            <a:lvl3pPr marL="1371600" lvl="2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 sz="2000">
                <a:solidFill>
                  <a:schemeClr val="dk2"/>
                </a:solidFill>
              </a:defRPr>
            </a:lvl3pPr>
            <a:lvl4pPr marL="1828800" lvl="3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●"/>
              <a:defRPr sz="2000">
                <a:solidFill>
                  <a:schemeClr val="dk2"/>
                </a:solidFill>
              </a:defRPr>
            </a:lvl4pPr>
            <a:lvl5pPr marL="2286000" lvl="4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○"/>
              <a:defRPr sz="2000">
                <a:solidFill>
                  <a:schemeClr val="dk2"/>
                </a:solidFill>
              </a:defRPr>
            </a:lvl5pPr>
            <a:lvl6pPr marL="2743200" lvl="5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 sz="2000">
                <a:solidFill>
                  <a:schemeClr val="dk2"/>
                </a:solidFill>
              </a:defRPr>
            </a:lvl6pPr>
            <a:lvl7pPr marL="3200400" lvl="6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●"/>
              <a:defRPr sz="2000">
                <a:solidFill>
                  <a:schemeClr val="dk2"/>
                </a:solidFill>
              </a:defRPr>
            </a:lvl7pPr>
            <a:lvl8pPr marL="3657600" lvl="7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○"/>
              <a:defRPr sz="2000">
                <a:solidFill>
                  <a:schemeClr val="dk2"/>
                </a:solidFill>
              </a:defRPr>
            </a:lvl8pPr>
            <a:lvl9pPr marL="4114800" lvl="8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 sz="2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531515" y="9326434"/>
            <a:ext cx="617400" cy="7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525" tIns="129525" rIns="129525" bIns="129525" anchor="ctr" anchorCtr="0">
            <a:normAutofit/>
          </a:bodyPr>
          <a:lstStyle>
            <a:lvl1pPr lvl="0" algn="r">
              <a:buNone/>
              <a:defRPr sz="1400">
                <a:solidFill>
                  <a:schemeClr val="dk2"/>
                </a:solidFill>
              </a:defRPr>
            </a:lvl1pPr>
            <a:lvl2pPr lvl="1" algn="r">
              <a:buNone/>
              <a:defRPr sz="1400">
                <a:solidFill>
                  <a:schemeClr val="dk2"/>
                </a:solidFill>
              </a:defRPr>
            </a:lvl2pPr>
            <a:lvl3pPr lvl="2" algn="r">
              <a:buNone/>
              <a:defRPr sz="1400">
                <a:solidFill>
                  <a:schemeClr val="dk2"/>
                </a:solidFill>
              </a:defRPr>
            </a:lvl3pPr>
            <a:lvl4pPr lvl="3" algn="r">
              <a:buNone/>
              <a:defRPr sz="1400">
                <a:solidFill>
                  <a:schemeClr val="dk2"/>
                </a:solidFill>
              </a:defRPr>
            </a:lvl4pPr>
            <a:lvl5pPr lvl="4" algn="r">
              <a:buNone/>
              <a:defRPr sz="1400">
                <a:solidFill>
                  <a:schemeClr val="dk2"/>
                </a:solidFill>
              </a:defRPr>
            </a:lvl5pPr>
            <a:lvl6pPr lvl="5" algn="r">
              <a:buNone/>
              <a:defRPr sz="1400">
                <a:solidFill>
                  <a:schemeClr val="dk2"/>
                </a:solidFill>
              </a:defRPr>
            </a:lvl6pPr>
            <a:lvl7pPr lvl="6" algn="r">
              <a:buNone/>
              <a:defRPr sz="1400">
                <a:solidFill>
                  <a:schemeClr val="dk2"/>
                </a:solidFill>
              </a:defRPr>
            </a:lvl7pPr>
            <a:lvl8pPr lvl="7" algn="r">
              <a:buNone/>
              <a:defRPr sz="1400">
                <a:solidFill>
                  <a:schemeClr val="dk2"/>
                </a:solidFill>
              </a:defRPr>
            </a:lvl8pPr>
            <a:lvl9pPr lvl="8" algn="r">
              <a:buNone/>
              <a:defRPr sz="14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are-act.org/resource/care-act-communications-toolki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/>
        </p:nvSpPr>
        <p:spPr>
          <a:xfrm>
            <a:off x="419875" y="494725"/>
            <a:ext cx="9453900" cy="84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latin typeface="Open Sans"/>
                <a:ea typeface="Open Sans"/>
                <a:cs typeface="Open Sans"/>
                <a:sym typeface="Open Sans"/>
              </a:rPr>
              <a:t>Template reminders, considerations &amp; resources:</a:t>
            </a:r>
            <a:endParaRPr sz="2400" b="1"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Font typeface="Trebuchet MS"/>
              <a:buChar char="●"/>
            </a:pPr>
            <a:r>
              <a:rPr lang="en" sz="2400">
                <a:latin typeface="Open Sans"/>
                <a:ea typeface="Open Sans"/>
                <a:cs typeface="Open Sans"/>
                <a:sym typeface="Open Sans"/>
              </a:rPr>
              <a:t>These templated social media graphics are intended to accompany the copy provided in the </a:t>
            </a:r>
            <a:r>
              <a:rPr lang="en" sz="2400">
                <a:latin typeface="Open Sans"/>
                <a:ea typeface="Open Sans"/>
                <a:cs typeface="Open Sans"/>
                <a:sym typeface="Open Sans"/>
                <a:hlinkClick r:id="rId3"/>
              </a:rPr>
              <a:t>CARE Act Communications Toolkit for Counties - Social Media document (linked)</a:t>
            </a:r>
            <a:r>
              <a:rPr lang="en" sz="2400">
                <a:latin typeface="Open Sans"/>
                <a:ea typeface="Open Sans"/>
                <a:cs typeface="Open Sans"/>
                <a:sym typeface="Open Sans"/>
              </a:rPr>
              <a:t>.</a:t>
            </a:r>
            <a:endParaRPr sz="2400"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Font typeface="Trebuchet MS"/>
              <a:buChar char="●"/>
            </a:pPr>
            <a:r>
              <a:rPr lang="en" sz="2400">
                <a:latin typeface="Open Sans"/>
                <a:ea typeface="Open Sans"/>
                <a:cs typeface="Open Sans"/>
                <a:sym typeface="Open Sans"/>
              </a:rPr>
              <a:t>Customize the slide with your county logo and name where indicated.</a:t>
            </a:r>
            <a:endParaRPr sz="2400"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Font typeface="Trebuchet MS"/>
              <a:buChar char="●"/>
            </a:pPr>
            <a:r>
              <a:rPr lang="en" sz="2400">
                <a:latin typeface="Open Sans"/>
                <a:ea typeface="Open Sans"/>
                <a:cs typeface="Open Sans"/>
                <a:sym typeface="Open Sans"/>
              </a:rPr>
              <a:t>Template customization cues:</a:t>
            </a:r>
            <a:endParaRPr sz="2400">
              <a:latin typeface="Open Sans"/>
              <a:ea typeface="Open Sans"/>
              <a:cs typeface="Open Sans"/>
              <a:sym typeface="Open Sans"/>
            </a:endParaRPr>
          </a:p>
          <a:p>
            <a:pPr marL="914400" lvl="1" indent="-381000" algn="l" rtl="0">
              <a:spcBef>
                <a:spcPts val="1200"/>
              </a:spcBef>
              <a:spcAft>
                <a:spcPts val="0"/>
              </a:spcAft>
              <a:buSzPts val="2400"/>
              <a:buFont typeface="Open Sans"/>
              <a:buChar char="○"/>
            </a:pPr>
            <a:r>
              <a:rPr lang="en" sz="2400">
                <a:latin typeface="Open Sans"/>
                <a:ea typeface="Open Sans"/>
                <a:cs typeface="Open Sans"/>
                <a:sym typeface="Open Sans"/>
              </a:rPr>
              <a:t>Double arrows at the start and end of copy. For example &lt;&lt;your county &gt;&gt; should be replaced with the name of the county.</a:t>
            </a:r>
            <a:endParaRPr sz="2400">
              <a:latin typeface="Open Sans"/>
              <a:ea typeface="Open Sans"/>
              <a:cs typeface="Open Sans"/>
              <a:sym typeface="Open Sans"/>
            </a:endParaRPr>
          </a:p>
          <a:p>
            <a:pPr marL="914400" lvl="1" indent="-381000" algn="l" rtl="0">
              <a:spcBef>
                <a:spcPts val="1200"/>
              </a:spcBef>
              <a:spcAft>
                <a:spcPts val="0"/>
              </a:spcAft>
              <a:buSzPts val="2400"/>
              <a:buFont typeface="Open Sans"/>
              <a:buChar char="○"/>
            </a:pPr>
            <a:r>
              <a:rPr lang="en" sz="2400">
                <a:latin typeface="Open Sans"/>
                <a:ea typeface="Open Sans"/>
                <a:cs typeface="Open Sans"/>
                <a:sym typeface="Open Sans"/>
              </a:rPr>
              <a:t>Image placeholders for logo(s):</a:t>
            </a:r>
            <a:endParaRPr sz="2400">
              <a:latin typeface="Open Sans"/>
              <a:ea typeface="Open Sans"/>
              <a:cs typeface="Open Sans"/>
              <a:sym typeface="Open Sans"/>
            </a:endParaRPr>
          </a:p>
          <a:p>
            <a:pPr marL="1371600" lvl="2" indent="-381000" algn="l" rtl="0">
              <a:spcBef>
                <a:spcPts val="1200"/>
              </a:spcBef>
              <a:spcAft>
                <a:spcPts val="0"/>
              </a:spcAft>
              <a:buSzPts val="2400"/>
              <a:buFont typeface="Open Sans"/>
              <a:buChar char="■"/>
            </a:pPr>
            <a:r>
              <a:rPr lang="en" sz="2400">
                <a:latin typeface="Open Sans"/>
                <a:ea typeface="Open Sans"/>
                <a:cs typeface="Open Sans"/>
                <a:sym typeface="Open Sans"/>
              </a:rPr>
              <a:t>Replace with your county logo(s).</a:t>
            </a:r>
            <a:endParaRPr sz="2400">
              <a:latin typeface="Open Sans"/>
              <a:ea typeface="Open Sans"/>
              <a:cs typeface="Open Sans"/>
              <a:sym typeface="Open Sans"/>
            </a:endParaRPr>
          </a:p>
          <a:p>
            <a:pPr marL="1371600" lvl="2" indent="-381000" algn="l" rtl="0">
              <a:spcBef>
                <a:spcPts val="1200"/>
              </a:spcBef>
              <a:spcAft>
                <a:spcPts val="0"/>
              </a:spcAft>
              <a:buSzPts val="2400"/>
              <a:buFont typeface="Open Sans"/>
              <a:buChar char="■"/>
            </a:pPr>
            <a:r>
              <a:rPr lang="en" sz="2400">
                <a:latin typeface="Open Sans"/>
                <a:ea typeface="Open Sans"/>
                <a:cs typeface="Open Sans"/>
                <a:sym typeface="Open Sans"/>
              </a:rPr>
              <a:t>Delete one of the placeholders if using only one logo.</a:t>
            </a:r>
            <a:endParaRPr sz="2400"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Font typeface="Trebuchet MS"/>
              <a:buChar char="●"/>
            </a:pPr>
            <a:r>
              <a:rPr lang="en" sz="2400">
                <a:latin typeface="Open Sans"/>
                <a:ea typeface="Open Sans"/>
                <a:cs typeface="Open Sans"/>
                <a:sym typeface="Open Sans"/>
              </a:rPr>
              <a:t>How to save and upload your image:</a:t>
            </a:r>
            <a:endParaRPr sz="2400">
              <a:latin typeface="Open Sans"/>
              <a:ea typeface="Open Sans"/>
              <a:cs typeface="Open Sans"/>
              <a:sym typeface="Open Sans"/>
            </a:endParaRPr>
          </a:p>
          <a:p>
            <a:pPr marL="914400" lvl="1" indent="-381000" algn="l" rtl="0">
              <a:spcBef>
                <a:spcPts val="1200"/>
              </a:spcBef>
              <a:spcAft>
                <a:spcPts val="0"/>
              </a:spcAft>
              <a:buSzPts val="2400"/>
              <a:buFont typeface="Trebuchet MS"/>
              <a:buChar char="○"/>
            </a:pPr>
            <a:r>
              <a:rPr lang="en" sz="2400">
                <a:latin typeface="Open Sans"/>
                <a:ea typeface="Open Sans"/>
                <a:cs typeface="Open Sans"/>
                <a:sym typeface="Open Sans"/>
              </a:rPr>
              <a:t>File - Download your completed customized slide as a JPG or PNG.</a:t>
            </a:r>
            <a:endParaRPr sz="2400">
              <a:solidFill>
                <a:srgbClr val="FF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914400" lvl="1" indent="-381000" algn="l" rtl="0">
              <a:spcBef>
                <a:spcPts val="1200"/>
              </a:spcBef>
              <a:spcAft>
                <a:spcPts val="1200"/>
              </a:spcAft>
              <a:buSzPts val="2400"/>
              <a:buFont typeface="Open Sans"/>
              <a:buChar char="○"/>
            </a:pPr>
            <a:endParaRPr sz="24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3924" y="0"/>
            <a:ext cx="8359152" cy="10287001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331200" y="345050"/>
            <a:ext cx="3833400" cy="11070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>
                <a:solidFill>
                  <a:schemeClr val="bg2"/>
                </a:solidFill>
                <a:latin typeface="Open Sans"/>
                <a:ea typeface="Open Sans"/>
                <a:cs typeface="Open Sans"/>
                <a:sym typeface="Open Sans"/>
              </a:rPr>
              <a:t>CARE Act</a:t>
            </a:r>
            <a:endParaRPr sz="6000" b="1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331200" y="1384350"/>
            <a:ext cx="6709500" cy="11976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bg2"/>
                </a:solidFill>
                <a:latin typeface="Open Sans"/>
                <a:ea typeface="Open Sans"/>
                <a:cs typeface="Open Sans"/>
                <a:sym typeface="Open Sans"/>
              </a:rPr>
              <a:t>Community Assistance, Recovery and Empowerment Act</a:t>
            </a:r>
            <a:endParaRPr sz="220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6" name="Google Shape;26;p4"/>
          <p:cNvSpPr/>
          <p:nvPr/>
        </p:nvSpPr>
        <p:spPr>
          <a:xfrm>
            <a:off x="257476" y="8459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bg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4"/>
          <p:cNvSpPr/>
          <p:nvPr/>
        </p:nvSpPr>
        <p:spPr>
          <a:xfrm>
            <a:off x="257476" y="6930298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1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4"/>
          <p:cNvSpPr/>
          <p:nvPr/>
        </p:nvSpPr>
        <p:spPr>
          <a:xfrm>
            <a:off x="1673060" y="9220041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4"/>
          <p:cNvSpPr/>
          <p:nvPr/>
        </p:nvSpPr>
        <p:spPr>
          <a:xfrm>
            <a:off x="-1158108" y="7697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3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body" idx="1"/>
          </p:nvPr>
        </p:nvSpPr>
        <p:spPr>
          <a:xfrm>
            <a:off x="2370800" y="3690825"/>
            <a:ext cx="7203000" cy="47229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indent="0">
              <a:buNone/>
            </a:pPr>
            <a:r>
              <a:rPr lang="en" sz="6000">
                <a:solidFill>
                  <a:schemeClr val="accent2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CONNECTION TO TREATMENT, HOUSING, &amp; COMMUNITY </a:t>
            </a:r>
            <a:endParaRPr lang="en-US" sz="6000">
              <a:solidFill>
                <a:schemeClr val="accent2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  <a:p>
            <a:pPr marL="0" indent="0">
              <a:lnSpc>
                <a:spcPct val="114999"/>
              </a:lnSpc>
              <a:buNone/>
            </a:pPr>
            <a:r>
              <a:rPr lang="en" sz="6000">
                <a:solidFill>
                  <a:schemeClr val="accent2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SUPPORT</a:t>
            </a:r>
            <a:endParaRPr lang="en-US" sz="6000">
              <a:solidFill>
                <a:schemeClr val="accent2"/>
              </a:solidFill>
              <a:latin typeface="Open Sans ExtraBold"/>
              <a:ea typeface="Open Sans ExtraBold"/>
              <a:cs typeface="Open Sans ExtraBold"/>
            </a:endParaRPr>
          </a:p>
        </p:txBody>
      </p:sp>
      <p:sp>
        <p:nvSpPr>
          <p:cNvPr id="31" name="Google Shape;31;p4"/>
          <p:cNvSpPr>
            <a:spLocks noGrp="1"/>
          </p:cNvSpPr>
          <p:nvPr>
            <p:ph type="pic" idx="2"/>
          </p:nvPr>
        </p:nvSpPr>
        <p:spPr>
          <a:xfrm>
            <a:off x="6088575" y="504025"/>
            <a:ext cx="3833400" cy="2826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2" name="Google Shape;32;p4"/>
          <p:cNvSpPr>
            <a:spLocks noGrp="1"/>
          </p:cNvSpPr>
          <p:nvPr>
            <p:ph type="pic" idx="2"/>
          </p:nvPr>
        </p:nvSpPr>
        <p:spPr>
          <a:xfrm>
            <a:off x="6348447" y="8444101"/>
            <a:ext cx="3704120" cy="150389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Google Shape;37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3924" y="0"/>
            <a:ext cx="8359152" cy="10287001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5"/>
          <p:cNvSpPr txBox="1">
            <a:spLocks noGrp="1"/>
          </p:cNvSpPr>
          <p:nvPr>
            <p:ph type="title"/>
          </p:nvPr>
        </p:nvSpPr>
        <p:spPr>
          <a:xfrm>
            <a:off x="331200" y="345050"/>
            <a:ext cx="3833400" cy="11070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>
                <a:solidFill>
                  <a:srgbClr val="001970"/>
                </a:solidFill>
                <a:latin typeface="Open Sans"/>
                <a:ea typeface="Open Sans"/>
                <a:cs typeface="Open Sans"/>
                <a:sym typeface="Open Sans"/>
              </a:rPr>
              <a:t>CARE Act</a:t>
            </a:r>
            <a:endParaRPr sz="6000" b="1">
              <a:solidFill>
                <a:srgbClr val="00197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9" name="Google Shape;39;p5"/>
          <p:cNvSpPr txBox="1">
            <a:spLocks noGrp="1"/>
          </p:cNvSpPr>
          <p:nvPr>
            <p:ph type="title"/>
          </p:nvPr>
        </p:nvSpPr>
        <p:spPr>
          <a:xfrm>
            <a:off x="331200" y="1384350"/>
            <a:ext cx="6709500" cy="11976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001970"/>
                </a:solidFill>
                <a:latin typeface="Open Sans"/>
                <a:ea typeface="Open Sans"/>
                <a:cs typeface="Open Sans"/>
                <a:sym typeface="Open Sans"/>
              </a:rPr>
              <a:t>Community Assistance, Recovery and Empowerment Act</a:t>
            </a:r>
            <a:endParaRPr sz="2200">
              <a:solidFill>
                <a:srgbClr val="00197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4" name="Google Shape;44;p5"/>
          <p:cNvSpPr txBox="1">
            <a:spLocks noGrp="1"/>
          </p:cNvSpPr>
          <p:nvPr>
            <p:ph type="body" idx="1"/>
          </p:nvPr>
        </p:nvSpPr>
        <p:spPr>
          <a:xfrm>
            <a:off x="2239375" y="3589325"/>
            <a:ext cx="7334400" cy="49005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0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HELP A LOVED ONE GET ESSENTIAL SERVICES</a:t>
            </a:r>
            <a:endParaRPr sz="7000">
              <a:solidFill>
                <a:srgbClr val="E47225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45" name="Google Shape;45;p5"/>
          <p:cNvSpPr>
            <a:spLocks noGrp="1"/>
          </p:cNvSpPr>
          <p:nvPr>
            <p:ph type="pic" idx="2"/>
          </p:nvPr>
        </p:nvSpPr>
        <p:spPr>
          <a:xfrm>
            <a:off x="6088575" y="504025"/>
            <a:ext cx="3833400" cy="2826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6" name="Google Shape;46;p5"/>
          <p:cNvSpPr>
            <a:spLocks noGrp="1"/>
          </p:cNvSpPr>
          <p:nvPr>
            <p:ph type="pic" idx="2"/>
          </p:nvPr>
        </p:nvSpPr>
        <p:spPr>
          <a:xfrm>
            <a:off x="5680667" y="8460000"/>
            <a:ext cx="4371900" cy="148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" name="Google Shape;26;p4">
            <a:extLst>
              <a:ext uri="{FF2B5EF4-FFF2-40B4-BE49-F238E27FC236}">
                <a16:creationId xmlns:a16="http://schemas.microsoft.com/office/drawing/2014/main" id="{EEF0CF60-7FFE-2E4A-97AC-EAE6F18271F8}"/>
              </a:ext>
            </a:extLst>
          </p:cNvPr>
          <p:cNvSpPr/>
          <p:nvPr/>
        </p:nvSpPr>
        <p:spPr>
          <a:xfrm>
            <a:off x="257476" y="8459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bg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Google Shape;27;p4">
            <a:extLst>
              <a:ext uri="{FF2B5EF4-FFF2-40B4-BE49-F238E27FC236}">
                <a16:creationId xmlns:a16="http://schemas.microsoft.com/office/drawing/2014/main" id="{02BEE6E8-0094-4B1D-2844-C47989967A09}"/>
              </a:ext>
            </a:extLst>
          </p:cNvPr>
          <p:cNvSpPr/>
          <p:nvPr/>
        </p:nvSpPr>
        <p:spPr>
          <a:xfrm>
            <a:off x="257476" y="6930298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1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Google Shape;28;p4">
            <a:extLst>
              <a:ext uri="{FF2B5EF4-FFF2-40B4-BE49-F238E27FC236}">
                <a16:creationId xmlns:a16="http://schemas.microsoft.com/office/drawing/2014/main" id="{977837B0-9F3D-10A5-539E-8281C7E30360}"/>
              </a:ext>
            </a:extLst>
          </p:cNvPr>
          <p:cNvSpPr/>
          <p:nvPr/>
        </p:nvSpPr>
        <p:spPr>
          <a:xfrm>
            <a:off x="1673060" y="9220041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Google Shape;29;p4">
            <a:extLst>
              <a:ext uri="{FF2B5EF4-FFF2-40B4-BE49-F238E27FC236}">
                <a16:creationId xmlns:a16="http://schemas.microsoft.com/office/drawing/2014/main" id="{8345178F-2441-A760-DDB3-F0911E7D68B3}"/>
              </a:ext>
            </a:extLst>
          </p:cNvPr>
          <p:cNvSpPr/>
          <p:nvPr/>
        </p:nvSpPr>
        <p:spPr>
          <a:xfrm>
            <a:off x="-1158108" y="7697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3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3924" y="0"/>
            <a:ext cx="8359152" cy="10287001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6"/>
          <p:cNvSpPr txBox="1">
            <a:spLocks noGrp="1"/>
          </p:cNvSpPr>
          <p:nvPr>
            <p:ph type="title"/>
          </p:nvPr>
        </p:nvSpPr>
        <p:spPr>
          <a:xfrm>
            <a:off x="331200" y="345050"/>
            <a:ext cx="3833400" cy="11070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>
                <a:solidFill>
                  <a:srgbClr val="001970"/>
                </a:solidFill>
                <a:latin typeface="Open Sans"/>
                <a:ea typeface="Open Sans"/>
                <a:cs typeface="Open Sans"/>
                <a:sym typeface="Open Sans"/>
              </a:rPr>
              <a:t>CARE Act</a:t>
            </a:r>
            <a:endParaRPr sz="6000" b="1">
              <a:solidFill>
                <a:srgbClr val="00197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3" name="Google Shape;53;p6"/>
          <p:cNvSpPr txBox="1">
            <a:spLocks noGrp="1"/>
          </p:cNvSpPr>
          <p:nvPr>
            <p:ph type="title"/>
          </p:nvPr>
        </p:nvSpPr>
        <p:spPr>
          <a:xfrm>
            <a:off x="331200" y="1384350"/>
            <a:ext cx="6709500" cy="11976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001970"/>
                </a:solidFill>
                <a:latin typeface="Open Sans"/>
                <a:ea typeface="Open Sans"/>
                <a:cs typeface="Open Sans"/>
                <a:sym typeface="Open Sans"/>
              </a:rPr>
              <a:t>Community Assistance, Recovery and Empowerment Act</a:t>
            </a:r>
            <a:endParaRPr sz="2200">
              <a:solidFill>
                <a:srgbClr val="00197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8" name="Google Shape;58;p6"/>
          <p:cNvSpPr txBox="1">
            <a:spLocks noGrp="1"/>
          </p:cNvSpPr>
          <p:nvPr>
            <p:ph type="body" idx="1"/>
          </p:nvPr>
        </p:nvSpPr>
        <p:spPr>
          <a:xfrm>
            <a:off x="2239375" y="3894125"/>
            <a:ext cx="7334400" cy="46545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HELP FOR A LOVED ONE</a:t>
            </a:r>
            <a:endParaRPr sz="8000">
              <a:solidFill>
                <a:srgbClr val="E47225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59" name="Google Shape;59;p6"/>
          <p:cNvSpPr>
            <a:spLocks noGrp="1"/>
          </p:cNvSpPr>
          <p:nvPr>
            <p:ph type="pic" idx="2"/>
          </p:nvPr>
        </p:nvSpPr>
        <p:spPr>
          <a:xfrm>
            <a:off x="6088575" y="504025"/>
            <a:ext cx="3833400" cy="2826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0" name="Google Shape;60;p6"/>
          <p:cNvSpPr>
            <a:spLocks noGrp="1"/>
          </p:cNvSpPr>
          <p:nvPr>
            <p:ph type="pic" idx="2"/>
          </p:nvPr>
        </p:nvSpPr>
        <p:spPr>
          <a:xfrm>
            <a:off x="5680667" y="8460000"/>
            <a:ext cx="4371900" cy="148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" name="Google Shape;26;p4">
            <a:extLst>
              <a:ext uri="{FF2B5EF4-FFF2-40B4-BE49-F238E27FC236}">
                <a16:creationId xmlns:a16="http://schemas.microsoft.com/office/drawing/2014/main" id="{CB03028D-E5D4-7172-89A4-A754FFD319D2}"/>
              </a:ext>
            </a:extLst>
          </p:cNvPr>
          <p:cNvSpPr/>
          <p:nvPr/>
        </p:nvSpPr>
        <p:spPr>
          <a:xfrm>
            <a:off x="257476" y="8459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bg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Google Shape;27;p4">
            <a:extLst>
              <a:ext uri="{FF2B5EF4-FFF2-40B4-BE49-F238E27FC236}">
                <a16:creationId xmlns:a16="http://schemas.microsoft.com/office/drawing/2014/main" id="{08E8BA8A-FB76-D7F2-81CA-9A41E4009B88}"/>
              </a:ext>
            </a:extLst>
          </p:cNvPr>
          <p:cNvSpPr/>
          <p:nvPr/>
        </p:nvSpPr>
        <p:spPr>
          <a:xfrm>
            <a:off x="257476" y="6930298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1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Google Shape;28;p4">
            <a:extLst>
              <a:ext uri="{FF2B5EF4-FFF2-40B4-BE49-F238E27FC236}">
                <a16:creationId xmlns:a16="http://schemas.microsoft.com/office/drawing/2014/main" id="{28583780-92D6-E735-347C-1E2A47586C6A}"/>
              </a:ext>
            </a:extLst>
          </p:cNvPr>
          <p:cNvSpPr/>
          <p:nvPr/>
        </p:nvSpPr>
        <p:spPr>
          <a:xfrm>
            <a:off x="1673060" y="9220041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Google Shape;29;p4">
            <a:extLst>
              <a:ext uri="{FF2B5EF4-FFF2-40B4-BE49-F238E27FC236}">
                <a16:creationId xmlns:a16="http://schemas.microsoft.com/office/drawing/2014/main" id="{1CED038A-660B-71D6-0343-35DE3D320E3A}"/>
              </a:ext>
            </a:extLst>
          </p:cNvPr>
          <p:cNvSpPr/>
          <p:nvPr/>
        </p:nvSpPr>
        <p:spPr>
          <a:xfrm>
            <a:off x="-1158108" y="7697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3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3924" y="0"/>
            <a:ext cx="8359152" cy="10287001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7"/>
          <p:cNvSpPr txBox="1">
            <a:spLocks noGrp="1"/>
          </p:cNvSpPr>
          <p:nvPr>
            <p:ph type="title"/>
          </p:nvPr>
        </p:nvSpPr>
        <p:spPr>
          <a:xfrm>
            <a:off x="331200" y="345050"/>
            <a:ext cx="3833400" cy="11070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>
                <a:solidFill>
                  <a:schemeClr val="bg2"/>
                </a:solidFill>
                <a:latin typeface="Open Sans"/>
                <a:ea typeface="Open Sans"/>
                <a:cs typeface="Open Sans"/>
                <a:sym typeface="Open Sans"/>
              </a:rPr>
              <a:t>CARE Act</a:t>
            </a:r>
            <a:endParaRPr sz="6000" b="1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7" name="Google Shape;67;p7"/>
          <p:cNvSpPr txBox="1">
            <a:spLocks noGrp="1"/>
          </p:cNvSpPr>
          <p:nvPr>
            <p:ph type="title"/>
          </p:nvPr>
        </p:nvSpPr>
        <p:spPr>
          <a:xfrm>
            <a:off x="331200" y="1384350"/>
            <a:ext cx="6709500" cy="11976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bg2"/>
                </a:solidFill>
                <a:latin typeface="Open Sans"/>
                <a:ea typeface="Open Sans"/>
                <a:cs typeface="Open Sans"/>
                <a:sym typeface="Open Sans"/>
              </a:rPr>
              <a:t>Community Assistance, Recovery and Empowerment Act</a:t>
            </a:r>
            <a:endParaRPr sz="220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2" name="Google Shape;72;p7"/>
          <p:cNvSpPr txBox="1">
            <a:spLocks noGrp="1"/>
          </p:cNvSpPr>
          <p:nvPr>
            <p:ph type="body" idx="1"/>
          </p:nvPr>
        </p:nvSpPr>
        <p:spPr>
          <a:xfrm>
            <a:off x="2370800" y="3538425"/>
            <a:ext cx="7203000" cy="47229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800">
                <a:solidFill>
                  <a:schemeClr val="accent2"/>
                </a:solidFill>
                <a:highlight>
                  <a:srgbClr val="FFFF00"/>
                </a:highlight>
                <a:latin typeface="Open Sans ExtraBold"/>
                <a:ea typeface="Open Sans ExtraBold"/>
                <a:cs typeface="Open Sans ExtraBold"/>
                <a:sym typeface="Open Sans ExtraBold"/>
              </a:rPr>
              <a:t>&lt;&lt;Your County&gt;&gt;</a:t>
            </a:r>
            <a:endParaRPr sz="6800">
              <a:solidFill>
                <a:schemeClr val="accent2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800">
                <a:solidFill>
                  <a:schemeClr val="accent2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CARE Act Resources</a:t>
            </a:r>
            <a:endParaRPr sz="6800">
              <a:solidFill>
                <a:schemeClr val="accent2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73" name="Google Shape;73;p7"/>
          <p:cNvSpPr>
            <a:spLocks noGrp="1"/>
          </p:cNvSpPr>
          <p:nvPr>
            <p:ph type="pic" idx="2"/>
          </p:nvPr>
        </p:nvSpPr>
        <p:spPr>
          <a:xfrm>
            <a:off x="6088575" y="504025"/>
            <a:ext cx="3833400" cy="2826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4" name="Google Shape;74;p7"/>
          <p:cNvSpPr>
            <a:spLocks noGrp="1"/>
          </p:cNvSpPr>
          <p:nvPr>
            <p:ph type="pic" idx="2"/>
          </p:nvPr>
        </p:nvSpPr>
        <p:spPr>
          <a:xfrm>
            <a:off x="5680667" y="8460000"/>
            <a:ext cx="4371900" cy="148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" name="Google Shape;26;p4">
            <a:extLst>
              <a:ext uri="{FF2B5EF4-FFF2-40B4-BE49-F238E27FC236}">
                <a16:creationId xmlns:a16="http://schemas.microsoft.com/office/drawing/2014/main" id="{EC645A05-FC01-25A7-8F70-358DB82D6009}"/>
              </a:ext>
            </a:extLst>
          </p:cNvPr>
          <p:cNvSpPr/>
          <p:nvPr/>
        </p:nvSpPr>
        <p:spPr>
          <a:xfrm>
            <a:off x="257476" y="8459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bg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Google Shape;27;p4">
            <a:extLst>
              <a:ext uri="{FF2B5EF4-FFF2-40B4-BE49-F238E27FC236}">
                <a16:creationId xmlns:a16="http://schemas.microsoft.com/office/drawing/2014/main" id="{64A71183-1C31-CD9C-62D9-6AC5750F3DBA}"/>
              </a:ext>
            </a:extLst>
          </p:cNvPr>
          <p:cNvSpPr/>
          <p:nvPr/>
        </p:nvSpPr>
        <p:spPr>
          <a:xfrm>
            <a:off x="257476" y="6930298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1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Google Shape;28;p4">
            <a:extLst>
              <a:ext uri="{FF2B5EF4-FFF2-40B4-BE49-F238E27FC236}">
                <a16:creationId xmlns:a16="http://schemas.microsoft.com/office/drawing/2014/main" id="{20EDB56C-78B6-7D9C-A59E-7A857D3F7D98}"/>
              </a:ext>
            </a:extLst>
          </p:cNvPr>
          <p:cNvSpPr/>
          <p:nvPr/>
        </p:nvSpPr>
        <p:spPr>
          <a:xfrm>
            <a:off x="1673060" y="9220041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Google Shape;29;p4">
            <a:extLst>
              <a:ext uri="{FF2B5EF4-FFF2-40B4-BE49-F238E27FC236}">
                <a16:creationId xmlns:a16="http://schemas.microsoft.com/office/drawing/2014/main" id="{2619A7AF-62AC-693E-9619-56DBBC63ACE1}"/>
              </a:ext>
            </a:extLst>
          </p:cNvPr>
          <p:cNvSpPr/>
          <p:nvPr/>
        </p:nvSpPr>
        <p:spPr>
          <a:xfrm>
            <a:off x="-1158108" y="7697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3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3924" y="0"/>
            <a:ext cx="8359152" cy="10287001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8"/>
          <p:cNvSpPr txBox="1">
            <a:spLocks noGrp="1"/>
          </p:cNvSpPr>
          <p:nvPr>
            <p:ph type="title"/>
          </p:nvPr>
        </p:nvSpPr>
        <p:spPr>
          <a:xfrm>
            <a:off x="331200" y="345050"/>
            <a:ext cx="3833400" cy="11070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>
                <a:solidFill>
                  <a:schemeClr val="bg2"/>
                </a:solidFill>
                <a:latin typeface="Open Sans"/>
                <a:ea typeface="Open Sans"/>
                <a:cs typeface="Open Sans"/>
                <a:sym typeface="Open Sans"/>
              </a:rPr>
              <a:t>CARE Act</a:t>
            </a:r>
            <a:endParaRPr sz="6000" b="1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1" name="Google Shape;81;p8"/>
          <p:cNvSpPr txBox="1">
            <a:spLocks noGrp="1"/>
          </p:cNvSpPr>
          <p:nvPr>
            <p:ph type="title"/>
          </p:nvPr>
        </p:nvSpPr>
        <p:spPr>
          <a:xfrm>
            <a:off x="331200" y="1384350"/>
            <a:ext cx="6709500" cy="11976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bg2"/>
                </a:solidFill>
                <a:latin typeface="Open Sans"/>
                <a:ea typeface="Open Sans"/>
                <a:cs typeface="Open Sans"/>
                <a:sym typeface="Open Sans"/>
              </a:rPr>
              <a:t>Community Assistance, Recovery and Empowerment Act</a:t>
            </a:r>
            <a:endParaRPr sz="220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6" name="Google Shape;86;p8"/>
          <p:cNvSpPr txBox="1">
            <a:spLocks noGrp="1"/>
          </p:cNvSpPr>
          <p:nvPr>
            <p:ph type="body" idx="1"/>
          </p:nvPr>
        </p:nvSpPr>
        <p:spPr>
          <a:xfrm>
            <a:off x="2370800" y="3767025"/>
            <a:ext cx="7203000" cy="47229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800">
                <a:solidFill>
                  <a:schemeClr val="accent2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CARE Act in</a:t>
            </a:r>
            <a:endParaRPr sz="6800">
              <a:solidFill>
                <a:schemeClr val="accent2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  <a:p>
            <a:pPr marL="0" lvl="0" indent="0" algn="l" rtl="0">
              <a:spcBef>
                <a:spcPts val="0"/>
              </a:spcBef>
              <a:spcAft>
                <a:spcPts val="1700"/>
              </a:spcAft>
              <a:buNone/>
            </a:pPr>
            <a:r>
              <a:rPr lang="en" sz="6800">
                <a:solidFill>
                  <a:schemeClr val="accent2"/>
                </a:solidFill>
                <a:highlight>
                  <a:srgbClr val="FFFF00"/>
                </a:highlight>
                <a:latin typeface="Open Sans ExtraBold"/>
                <a:ea typeface="Open Sans ExtraBold"/>
                <a:cs typeface="Open Sans ExtraBold"/>
                <a:sym typeface="Open Sans ExtraBold"/>
              </a:rPr>
              <a:t>&lt;&lt;Your County&gt;&gt;</a:t>
            </a:r>
            <a:endParaRPr sz="6800">
              <a:solidFill>
                <a:schemeClr val="accent2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87" name="Google Shape;87;p8"/>
          <p:cNvSpPr>
            <a:spLocks noGrp="1"/>
          </p:cNvSpPr>
          <p:nvPr>
            <p:ph type="pic" idx="2"/>
          </p:nvPr>
        </p:nvSpPr>
        <p:spPr>
          <a:xfrm>
            <a:off x="6088575" y="504025"/>
            <a:ext cx="3833400" cy="2826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8" name="Google Shape;88;p8"/>
          <p:cNvSpPr>
            <a:spLocks noGrp="1"/>
          </p:cNvSpPr>
          <p:nvPr>
            <p:ph type="pic" idx="2"/>
          </p:nvPr>
        </p:nvSpPr>
        <p:spPr>
          <a:xfrm>
            <a:off x="5680667" y="8460000"/>
            <a:ext cx="4371900" cy="148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" name="Google Shape;26;p4">
            <a:extLst>
              <a:ext uri="{FF2B5EF4-FFF2-40B4-BE49-F238E27FC236}">
                <a16:creationId xmlns:a16="http://schemas.microsoft.com/office/drawing/2014/main" id="{73EF6D4B-B78E-2DE6-ABDC-D42C8824C337}"/>
              </a:ext>
            </a:extLst>
          </p:cNvPr>
          <p:cNvSpPr/>
          <p:nvPr/>
        </p:nvSpPr>
        <p:spPr>
          <a:xfrm>
            <a:off x="257476" y="8459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bg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Google Shape;27;p4">
            <a:extLst>
              <a:ext uri="{FF2B5EF4-FFF2-40B4-BE49-F238E27FC236}">
                <a16:creationId xmlns:a16="http://schemas.microsoft.com/office/drawing/2014/main" id="{E458D597-E941-DD9F-89B9-C15DC77613CE}"/>
              </a:ext>
            </a:extLst>
          </p:cNvPr>
          <p:cNvSpPr/>
          <p:nvPr/>
        </p:nvSpPr>
        <p:spPr>
          <a:xfrm>
            <a:off x="257476" y="6930298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1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Google Shape;28;p4">
            <a:extLst>
              <a:ext uri="{FF2B5EF4-FFF2-40B4-BE49-F238E27FC236}">
                <a16:creationId xmlns:a16="http://schemas.microsoft.com/office/drawing/2014/main" id="{FE4FAA13-8FC7-5491-2D25-3DA182D7611D}"/>
              </a:ext>
            </a:extLst>
          </p:cNvPr>
          <p:cNvSpPr/>
          <p:nvPr/>
        </p:nvSpPr>
        <p:spPr>
          <a:xfrm>
            <a:off x="1673060" y="9220041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Google Shape;29;p4">
            <a:extLst>
              <a:ext uri="{FF2B5EF4-FFF2-40B4-BE49-F238E27FC236}">
                <a16:creationId xmlns:a16="http://schemas.microsoft.com/office/drawing/2014/main" id="{4DE33C5E-2C7C-C9DB-D6D7-76B4DB6BEEB5}"/>
              </a:ext>
            </a:extLst>
          </p:cNvPr>
          <p:cNvSpPr/>
          <p:nvPr/>
        </p:nvSpPr>
        <p:spPr>
          <a:xfrm>
            <a:off x="-1158108" y="7697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3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3924" y="0"/>
            <a:ext cx="8359152" cy="10287001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9"/>
          <p:cNvSpPr txBox="1">
            <a:spLocks noGrp="1"/>
          </p:cNvSpPr>
          <p:nvPr>
            <p:ph type="title"/>
          </p:nvPr>
        </p:nvSpPr>
        <p:spPr>
          <a:xfrm>
            <a:off x="331200" y="345050"/>
            <a:ext cx="3833400" cy="11070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>
                <a:solidFill>
                  <a:schemeClr val="bg2"/>
                </a:solidFill>
                <a:latin typeface="Open Sans"/>
                <a:ea typeface="Open Sans"/>
                <a:cs typeface="Open Sans"/>
                <a:sym typeface="Open Sans"/>
              </a:rPr>
              <a:t>CARE Act</a:t>
            </a:r>
            <a:endParaRPr sz="6000" b="1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5" name="Google Shape;95;p9"/>
          <p:cNvSpPr txBox="1">
            <a:spLocks noGrp="1"/>
          </p:cNvSpPr>
          <p:nvPr>
            <p:ph type="title"/>
          </p:nvPr>
        </p:nvSpPr>
        <p:spPr>
          <a:xfrm>
            <a:off x="331200" y="1384350"/>
            <a:ext cx="6709500" cy="11976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bg2"/>
                </a:solidFill>
                <a:latin typeface="Open Sans"/>
                <a:ea typeface="Open Sans"/>
                <a:cs typeface="Open Sans"/>
                <a:sym typeface="Open Sans"/>
              </a:rPr>
              <a:t>Community Assistance, Recovery and Empowerment Act</a:t>
            </a:r>
            <a:endParaRPr sz="220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6" name="Google Shape;96;p9"/>
          <p:cNvSpPr/>
          <p:nvPr/>
        </p:nvSpPr>
        <p:spPr>
          <a:xfrm>
            <a:off x="257476" y="8459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bg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bg2"/>
              </a:solidFill>
            </a:endParaRPr>
          </a:p>
        </p:txBody>
      </p:sp>
      <p:sp>
        <p:nvSpPr>
          <p:cNvPr id="97" name="Google Shape;97;p9"/>
          <p:cNvSpPr/>
          <p:nvPr/>
        </p:nvSpPr>
        <p:spPr>
          <a:xfrm>
            <a:off x="257476" y="6930298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0DBBB6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1668254" y="9222264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E47225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9"/>
          <p:cNvSpPr/>
          <p:nvPr/>
        </p:nvSpPr>
        <p:spPr>
          <a:xfrm>
            <a:off x="-1158108" y="7697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F9A71C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9"/>
          <p:cNvSpPr txBox="1">
            <a:spLocks noGrp="1"/>
          </p:cNvSpPr>
          <p:nvPr>
            <p:ph type="body" idx="1"/>
          </p:nvPr>
        </p:nvSpPr>
        <p:spPr>
          <a:xfrm>
            <a:off x="2294750" y="3767025"/>
            <a:ext cx="7431600" cy="42540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200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DISCOVER A SELF-DETERMINED PATH TO RECOVERY</a:t>
            </a:r>
            <a:endParaRPr sz="6200">
              <a:solidFill>
                <a:srgbClr val="E47225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101" name="Google Shape;101;p9"/>
          <p:cNvSpPr>
            <a:spLocks noGrp="1"/>
          </p:cNvSpPr>
          <p:nvPr>
            <p:ph type="pic" idx="2"/>
          </p:nvPr>
        </p:nvSpPr>
        <p:spPr>
          <a:xfrm>
            <a:off x="6088575" y="504025"/>
            <a:ext cx="3833400" cy="2826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2" name="Google Shape;102;p9"/>
          <p:cNvSpPr>
            <a:spLocks noGrp="1"/>
          </p:cNvSpPr>
          <p:nvPr>
            <p:ph type="pic" idx="2"/>
          </p:nvPr>
        </p:nvSpPr>
        <p:spPr>
          <a:xfrm>
            <a:off x="5680667" y="8460000"/>
            <a:ext cx="4371900" cy="148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p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3924" y="0"/>
            <a:ext cx="8359152" cy="10287001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0"/>
          <p:cNvSpPr txBox="1">
            <a:spLocks noGrp="1"/>
          </p:cNvSpPr>
          <p:nvPr>
            <p:ph type="title"/>
          </p:nvPr>
        </p:nvSpPr>
        <p:spPr>
          <a:xfrm>
            <a:off x="331200" y="345050"/>
            <a:ext cx="3833400" cy="11070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>
                <a:solidFill>
                  <a:schemeClr val="bg2"/>
                </a:solidFill>
                <a:latin typeface="Open Sans"/>
                <a:ea typeface="Open Sans"/>
                <a:cs typeface="Open Sans"/>
                <a:sym typeface="Open Sans"/>
              </a:rPr>
              <a:t>CARE Act</a:t>
            </a:r>
            <a:endParaRPr sz="6000" b="1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9" name="Google Shape;109;p10"/>
          <p:cNvSpPr txBox="1">
            <a:spLocks noGrp="1"/>
          </p:cNvSpPr>
          <p:nvPr>
            <p:ph type="title"/>
          </p:nvPr>
        </p:nvSpPr>
        <p:spPr>
          <a:xfrm>
            <a:off x="331200" y="1384350"/>
            <a:ext cx="6709500" cy="11976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bg2"/>
                </a:solidFill>
                <a:latin typeface="Open Sans"/>
                <a:ea typeface="Open Sans"/>
                <a:cs typeface="Open Sans"/>
                <a:sym typeface="Open Sans"/>
              </a:rPr>
              <a:t>Community Assistance, Recovery and Empowerment Act</a:t>
            </a:r>
            <a:endParaRPr sz="220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4" name="Google Shape;114;p10"/>
          <p:cNvSpPr txBox="1">
            <a:spLocks noGrp="1"/>
          </p:cNvSpPr>
          <p:nvPr>
            <p:ph type="body" idx="1"/>
          </p:nvPr>
        </p:nvSpPr>
        <p:spPr>
          <a:xfrm>
            <a:off x="2142350" y="3621250"/>
            <a:ext cx="7431600" cy="42540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800">
                <a:solidFill>
                  <a:schemeClr val="accent2"/>
                </a:solidFill>
                <a:highlight>
                  <a:srgbClr val="FFFF00"/>
                </a:highlight>
                <a:latin typeface="Open Sans ExtraBold"/>
                <a:ea typeface="Open Sans ExtraBold"/>
                <a:cs typeface="Open Sans ExtraBold"/>
                <a:sym typeface="Open Sans ExtraBold"/>
              </a:rPr>
              <a:t>&lt;&lt; HEADLINE COPY GOES HERE - KEEP IT SHORT &gt;&gt;</a:t>
            </a:r>
            <a:endParaRPr sz="6800">
              <a:solidFill>
                <a:schemeClr val="accent2"/>
              </a:solidFill>
              <a:highlight>
                <a:srgbClr val="FFFF00"/>
              </a:highlight>
              <a:latin typeface="Open Sans ExtraBold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115" name="Google Shape;115;p10"/>
          <p:cNvSpPr>
            <a:spLocks noGrp="1"/>
          </p:cNvSpPr>
          <p:nvPr>
            <p:ph type="pic" idx="2"/>
          </p:nvPr>
        </p:nvSpPr>
        <p:spPr>
          <a:xfrm>
            <a:off x="6088575" y="504025"/>
            <a:ext cx="3833400" cy="2826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6" name="Google Shape;116;p10"/>
          <p:cNvSpPr>
            <a:spLocks noGrp="1"/>
          </p:cNvSpPr>
          <p:nvPr>
            <p:ph type="pic" idx="2"/>
          </p:nvPr>
        </p:nvSpPr>
        <p:spPr>
          <a:xfrm>
            <a:off x="5680667" y="8460000"/>
            <a:ext cx="4371900" cy="148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" name="Google Shape;96;p9">
            <a:extLst>
              <a:ext uri="{FF2B5EF4-FFF2-40B4-BE49-F238E27FC236}">
                <a16:creationId xmlns:a16="http://schemas.microsoft.com/office/drawing/2014/main" id="{85EC550D-CFB9-E175-5B62-1AD5F45B20D6}"/>
              </a:ext>
            </a:extLst>
          </p:cNvPr>
          <p:cNvSpPr/>
          <p:nvPr/>
        </p:nvSpPr>
        <p:spPr>
          <a:xfrm>
            <a:off x="257476" y="8459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bg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bg2"/>
              </a:solidFill>
            </a:endParaRPr>
          </a:p>
        </p:txBody>
      </p:sp>
      <p:sp>
        <p:nvSpPr>
          <p:cNvPr id="3" name="Google Shape;97;p9">
            <a:extLst>
              <a:ext uri="{FF2B5EF4-FFF2-40B4-BE49-F238E27FC236}">
                <a16:creationId xmlns:a16="http://schemas.microsoft.com/office/drawing/2014/main" id="{C13D1413-964F-16E3-8605-B6F1986680A0}"/>
              </a:ext>
            </a:extLst>
          </p:cNvPr>
          <p:cNvSpPr/>
          <p:nvPr/>
        </p:nvSpPr>
        <p:spPr>
          <a:xfrm>
            <a:off x="257476" y="6930298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0DBBB6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Google Shape;98;p9">
            <a:extLst>
              <a:ext uri="{FF2B5EF4-FFF2-40B4-BE49-F238E27FC236}">
                <a16:creationId xmlns:a16="http://schemas.microsoft.com/office/drawing/2014/main" id="{6235538C-620D-4540-F4E9-B7EB60367044}"/>
              </a:ext>
            </a:extLst>
          </p:cNvPr>
          <p:cNvSpPr/>
          <p:nvPr/>
        </p:nvSpPr>
        <p:spPr>
          <a:xfrm>
            <a:off x="1668254" y="9222264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E47225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Google Shape;99;p9">
            <a:extLst>
              <a:ext uri="{FF2B5EF4-FFF2-40B4-BE49-F238E27FC236}">
                <a16:creationId xmlns:a16="http://schemas.microsoft.com/office/drawing/2014/main" id="{A640639A-FA4C-5041-7A14-A5DFB7EBB84A}"/>
              </a:ext>
            </a:extLst>
          </p:cNvPr>
          <p:cNvSpPr/>
          <p:nvPr/>
        </p:nvSpPr>
        <p:spPr>
          <a:xfrm>
            <a:off x="-1158108" y="7697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F9A71C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DHCS new color set">
      <a:dk1>
        <a:sysClr val="windowText" lastClr="000000"/>
      </a:dk1>
      <a:lt1>
        <a:sysClr val="window" lastClr="FFFFFF"/>
      </a:lt1>
      <a:dk2>
        <a:srgbClr val="15315A"/>
      </a:dk2>
      <a:lt2>
        <a:srgbClr val="EAE5EB"/>
      </a:lt2>
      <a:accent1>
        <a:srgbClr val="0DBBB6"/>
      </a:accent1>
      <a:accent2>
        <a:srgbClr val="E47225"/>
      </a:accent2>
      <a:accent3>
        <a:srgbClr val="F9A71C"/>
      </a:accent3>
      <a:accent4>
        <a:srgbClr val="C00000"/>
      </a:accent4>
      <a:accent5>
        <a:srgbClr val="6D1D6B"/>
      </a:accent5>
      <a:accent6>
        <a:srgbClr val="491347"/>
      </a:accent6>
      <a:hlink>
        <a:srgbClr val="0066FF"/>
      </a:hlink>
      <a:folHlink>
        <a:srgbClr val="6666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57C52CD134464E86C5E12B73BE7A82" ma:contentTypeVersion="16" ma:contentTypeDescription="Create a new document." ma:contentTypeScope="" ma:versionID="517b0da8631fecf2365c63502ba1bd38">
  <xsd:schema xmlns:xsd="http://www.w3.org/2001/XMLSchema" xmlns:xs="http://www.w3.org/2001/XMLSchema" xmlns:p="http://schemas.microsoft.com/office/2006/metadata/properties" xmlns:ns1="http://schemas.microsoft.com/sharepoint/v3" xmlns:ns2="d82d4412-1c8e-41ea-bb2c-7ee6667e8272" xmlns:ns3="f9924b00-6094-46fa-9366-2f22ff063ce8" targetNamespace="http://schemas.microsoft.com/office/2006/metadata/properties" ma:root="true" ma:fieldsID="42c8739ebd3582543ab56f7e2b32cf8a" ns1:_="" ns2:_="" ns3:_="">
    <xsd:import namespace="http://schemas.microsoft.com/sharepoint/v3"/>
    <xsd:import namespace="d82d4412-1c8e-41ea-bb2c-7ee6667e8272"/>
    <xsd:import namespace="f9924b00-6094-46fa-9366-2f22ff063c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2d4412-1c8e-41ea-bb2c-7ee6667e82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472f85a-06b3-47e5-b273-e3ee90a5446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924b00-6094-46fa-9366-2f22ff063ce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a8d63b1e-bb3d-4a0e-8e5e-2b3f748dcbdf}" ma:internalName="TaxCatchAll" ma:showField="CatchAllData" ma:web="f9924b00-6094-46fa-9366-2f22ff063c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d82d4412-1c8e-41ea-bb2c-7ee6667e8272">
      <Terms xmlns="http://schemas.microsoft.com/office/infopath/2007/PartnerControls"/>
    </lcf76f155ced4ddcb4097134ff3c332f>
    <TaxCatchAll xmlns="f9924b00-6094-46fa-9366-2f22ff063ce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AA8D994-2F1E-4AEF-9D9A-A5D8CDAFDB6E}">
  <ds:schemaRefs>
    <ds:schemaRef ds:uri="d82d4412-1c8e-41ea-bb2c-7ee6667e8272"/>
    <ds:schemaRef ds:uri="f9924b00-6094-46fa-9366-2f22ff063ce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B7984C71-018C-4EF9-88A3-5623E5D3BC32}">
  <ds:schemaRefs>
    <ds:schemaRef ds:uri="d82d4412-1c8e-41ea-bb2c-7ee6667e8272"/>
    <ds:schemaRef ds:uri="f9924b00-6094-46fa-9366-2f22ff063ce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AF2AFA6-ED45-4B21-9EBD-09FE7FC49F4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Custom</PresentationFormat>
  <Slides>8</Slides>
  <Notes>8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Simple Light</vt:lpstr>
      <vt:lpstr>PowerPoint Presentation</vt:lpstr>
      <vt:lpstr>CARE Act</vt:lpstr>
      <vt:lpstr>CARE Act</vt:lpstr>
      <vt:lpstr>CARE Act</vt:lpstr>
      <vt:lpstr>CARE Act</vt:lpstr>
      <vt:lpstr>CARE Act</vt:lpstr>
      <vt:lpstr>CARE Act</vt:lpstr>
      <vt:lpstr>CARE Act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revision>1</cp:revision>
  <dcterms:modified xsi:type="dcterms:W3CDTF">2024-05-10T17:39:03Z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0x0101006CE3E793CF6D47418910089E7ED8B28D</vt:lpwstr>
  </property>
  <property fmtid="{D5CDD505-2E9C-101B-9397-08002B2CF9AE}" pid="3" name="MediaServiceImageTags">
    <vt:lpwstr/>
  </property>
</Properties>
</file>