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0" r:id="rId5"/>
    <p:sldId id="258" r:id="rId6"/>
    <p:sldId id="261" r:id="rId7"/>
    <p:sldId id="257" r:id="rId8"/>
    <p:sldId id="262" r:id="rId9"/>
  </p:sldIdLst>
  <p:sldSz cx="20318413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6" userDrawn="1">
          <p15:clr>
            <a:srgbClr val="A4A3A4"/>
          </p15:clr>
        </p15:guide>
        <p15:guide id="2" pos="6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15A"/>
    <a:srgbClr val="15315A"/>
    <a:srgbClr val="E47225"/>
    <a:srgbClr val="F9A71C"/>
    <a:srgbClr val="0D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224" y="1424"/>
      </p:cViewPr>
      <p:guideLst>
        <p:guide orient="horz" pos="1606"/>
        <p:guide pos="6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832159"/>
            <a:ext cx="15238810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2670678"/>
            <a:ext cx="15238810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270716"/>
            <a:ext cx="438115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270716"/>
            <a:ext cx="1288949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01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C5515F-5D14-8917-01A4-98D8018A3B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259175" y="281529"/>
            <a:ext cx="2754791" cy="15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68978" marR="0" lvl="0" indent="-168978" algn="l" defTabSz="675907" rtl="0" eaLnBrk="1" fontAlgn="auto" latinLnBrk="0" hangingPunct="1">
              <a:lnSpc>
                <a:spcPct val="90000"/>
              </a:lnSpc>
              <a:spcBef>
                <a:spcPts val="73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here to add picture or logo</a:t>
            </a:r>
          </a:p>
        </p:txBody>
      </p:sp>
    </p:spTree>
    <p:extLst>
      <p:ext uri="{BB962C8B-B14F-4D97-AF65-F5344CB8AC3E}">
        <p14:creationId xmlns:p14="http://schemas.microsoft.com/office/powerpoint/2010/main" val="8165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267660"/>
            <a:ext cx="17524631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3402790"/>
            <a:ext cx="17524631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270717"/>
            <a:ext cx="17524631" cy="9828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246474"/>
            <a:ext cx="8595640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1857351"/>
            <a:ext cx="8595640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246474"/>
            <a:ext cx="8637972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1857351"/>
            <a:ext cx="8637972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732112"/>
            <a:ext cx="10286197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732112"/>
            <a:ext cx="10286197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270717"/>
            <a:ext cx="17524631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353583"/>
            <a:ext cx="17524631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4712822"/>
            <a:ext cx="6857464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02" userDrawn="1">
          <p15:clr>
            <a:srgbClr val="F26B43"/>
          </p15:clr>
        </p15:guide>
        <p15:guide id="2" pos="64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264676" y="422735"/>
            <a:ext cx="19664371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501"/>
              </a:spcAft>
            </a:pPr>
            <a:r>
              <a:rPr lang="en-US" sz="4169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if applicable.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</a:p>
          <a:p>
            <a:pPr marL="1925970" lvl="1" indent="-714792">
              <a:buFont typeface="Courier New" panose="02070309020205020404" pitchFamily="49" charset="0"/>
              <a:buChar char="o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lang="en-US" sz="4169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5373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297451"/>
            <a:ext cx="1469560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800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</a:t>
            </a:r>
          </a:p>
          <a:p>
            <a:pPr algn="l">
              <a:spcBef>
                <a:spcPts val="0"/>
              </a:spcBef>
            </a:pPr>
            <a:r>
              <a:rPr lang="en-US" sz="5800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Empowerment Act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0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>
              <a:solidFill>
                <a:srgbClr val="15315A"/>
              </a:solidFill>
            </a:endParaRPr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8200">
                <a:solidFill>
                  <a:srgbClr val="17315A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in </a:t>
            </a:r>
            <a:r>
              <a:rPr lang="en-US" sz="8200">
                <a:solidFill>
                  <a:srgbClr val="17315A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&lt;&lt;Your County&gt;&gt;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0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4E9D1-BD22-5B6D-DD66-A284BE1D34C2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461031" y="2297451"/>
            <a:ext cx="1485738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80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</a:t>
            </a:r>
          </a:p>
          <a:p>
            <a:pPr algn="l">
              <a:spcBef>
                <a:spcPts val="0"/>
              </a:spcBef>
            </a:pPr>
            <a:r>
              <a:rPr lang="en-US" sz="580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Empowerment 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7D12BB-F6A6-F4CF-CF7C-D5027AE42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3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2000E1-ACEB-A5AB-E850-9E04F822D617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2" name="Google Shape;39;p5">
            <a:extLst>
              <a:ext uri="{FF2B5EF4-FFF2-40B4-BE49-F238E27FC236}">
                <a16:creationId xmlns:a16="http://schemas.microsoft.com/office/drawing/2014/main" id="{2881AB82-BECD-AFA3-16B0-276AF608C539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8338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in </a:t>
            </a:r>
            <a:r>
              <a:rPr lang="en-US" sz="8338">
                <a:solidFill>
                  <a:schemeClr val="bg1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&lt;&lt;Your County&gt;&gt;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A97D3C-83B3-23A5-C1FA-5DA2C197E8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9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67495A-B0B7-4E2C-ADBF-9C813578D8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B1856E-0572-43A4-B654-3225CE625313}">
  <ds:schemaRefs>
    <ds:schemaRef ds:uri="http://purl.org/dc/elements/1.1/"/>
    <ds:schemaRef ds:uri="d82d4412-1c8e-41ea-bb2c-7ee6667e827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f9924b00-6094-46fa-9366-2f22ff063ce8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249964A-9EB4-47AF-B338-BA16D91B33AC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72</Words>
  <Application>Microsoft Macintosh PowerPoint</Application>
  <PresentationFormat>Custom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Hastey</dc:creator>
  <cp:lastModifiedBy>Frances</cp:lastModifiedBy>
  <cp:revision>5</cp:revision>
  <dcterms:created xsi:type="dcterms:W3CDTF">2024-05-21T18:48:59Z</dcterms:created>
  <dcterms:modified xsi:type="dcterms:W3CDTF">2024-05-23T16:38:03Z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