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75" r:id="rId5"/>
    <p:sldId id="286" r:id="rId6"/>
    <p:sldId id="276" r:id="rId7"/>
    <p:sldId id="277" r:id="rId8"/>
    <p:sldId id="278" r:id="rId9"/>
    <p:sldId id="279" r:id="rId10"/>
  </p:sldIdLst>
  <p:sldSz cx="20318413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6" userDrawn="1">
          <p15:clr>
            <a:srgbClr val="A4A3A4"/>
          </p15:clr>
        </p15:guide>
        <p15:guide id="2" pos="6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15A"/>
    <a:srgbClr val="15315A"/>
    <a:srgbClr val="E47225"/>
    <a:srgbClr val="F9A71C"/>
    <a:srgbClr val="0DB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4C4F5-D35D-DE44-AA0A-E44E4528638D}" v="440" dt="2024-05-22T23:17:14.424"/>
    <p1510:client id="{A31E9BAB-B6AD-47F5-8183-69876ECAF756}" v="2" dt="2024-05-22T19:21:37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224" y="1424"/>
      </p:cViewPr>
      <p:guideLst>
        <p:guide orient="horz" pos="1606"/>
        <p:guide pos="6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832159"/>
            <a:ext cx="15238810" cy="1770251"/>
          </a:xfrm>
        </p:spPr>
        <p:txBody>
          <a:bodyPr anchor="b"/>
          <a:lstStyle>
            <a:lvl1pPr algn="ctr"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2670678"/>
            <a:ext cx="15238810" cy="1227640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968" indent="0" algn="ctr">
              <a:buNone/>
              <a:defRPr sz="1483"/>
            </a:lvl2pPr>
            <a:lvl3pPr marL="677936" indent="0" algn="ctr">
              <a:buNone/>
              <a:defRPr sz="1335"/>
            </a:lvl3pPr>
            <a:lvl4pPr marL="1016904" indent="0" algn="ctr">
              <a:buNone/>
              <a:defRPr sz="1186"/>
            </a:lvl4pPr>
            <a:lvl5pPr marL="1355872" indent="0" algn="ctr">
              <a:buNone/>
              <a:defRPr sz="1186"/>
            </a:lvl5pPr>
            <a:lvl6pPr marL="1694840" indent="0" algn="ctr">
              <a:buNone/>
              <a:defRPr sz="1186"/>
            </a:lvl6pPr>
            <a:lvl7pPr marL="2033808" indent="0" algn="ctr">
              <a:buNone/>
              <a:defRPr sz="1186"/>
            </a:lvl7pPr>
            <a:lvl8pPr marL="2372777" indent="0" algn="ctr">
              <a:buNone/>
              <a:defRPr sz="1186"/>
            </a:lvl8pPr>
            <a:lvl9pPr marL="2711745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9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5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270716"/>
            <a:ext cx="4381158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270716"/>
            <a:ext cx="12889493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01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C5515F-5D14-8917-01A4-98D8018A3B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259175" y="281529"/>
            <a:ext cx="2754791" cy="15746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168978" marR="0" lvl="0" indent="-168978" algn="l" defTabSz="675907" rtl="0" eaLnBrk="1" fontAlgn="auto" latinLnBrk="0" hangingPunct="1">
              <a:lnSpc>
                <a:spcPct val="90000"/>
              </a:lnSpc>
              <a:spcBef>
                <a:spcPts val="73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here to add picture or logo</a:t>
            </a:r>
          </a:p>
        </p:txBody>
      </p:sp>
    </p:spTree>
    <p:extLst>
      <p:ext uri="{BB962C8B-B14F-4D97-AF65-F5344CB8AC3E}">
        <p14:creationId xmlns:p14="http://schemas.microsoft.com/office/powerpoint/2010/main" val="81659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267660"/>
            <a:ext cx="17524631" cy="2115120"/>
          </a:xfrm>
        </p:spPr>
        <p:txBody>
          <a:bodyPr anchor="b"/>
          <a:lstStyle>
            <a:lvl1pPr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3402790"/>
            <a:ext cx="17524631" cy="1112292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1pPr>
            <a:lvl2pPr marL="338968" indent="0">
              <a:buNone/>
              <a:defRPr sz="1483">
                <a:solidFill>
                  <a:schemeClr val="tx1">
                    <a:tint val="75000"/>
                  </a:schemeClr>
                </a:solidFill>
              </a:defRPr>
            </a:lvl2pPr>
            <a:lvl3pPr marL="677936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3pPr>
            <a:lvl4pPr marL="101690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87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84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38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277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174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270717"/>
            <a:ext cx="17524631" cy="9828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246474"/>
            <a:ext cx="8595640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1857351"/>
            <a:ext cx="8595640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246474"/>
            <a:ext cx="8637972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1857351"/>
            <a:ext cx="8637972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732112"/>
            <a:ext cx="10286197" cy="3613477"/>
          </a:xfrm>
        </p:spPr>
        <p:txBody>
          <a:bodyPr/>
          <a:lstStyle>
            <a:lvl1pPr>
              <a:defRPr sz="2372"/>
            </a:lvl1pPr>
            <a:lvl2pPr>
              <a:defRPr sz="2076"/>
            </a:lvl2pPr>
            <a:lvl3pPr>
              <a:defRPr sz="1779"/>
            </a:lvl3pPr>
            <a:lvl4pPr>
              <a:defRPr sz="1483"/>
            </a:lvl4pPr>
            <a:lvl5pPr>
              <a:defRPr sz="1483"/>
            </a:lvl5pPr>
            <a:lvl6pPr>
              <a:defRPr sz="1483"/>
            </a:lvl6pPr>
            <a:lvl7pPr>
              <a:defRPr sz="1483"/>
            </a:lvl7pPr>
            <a:lvl8pPr>
              <a:defRPr sz="1483"/>
            </a:lvl8pPr>
            <a:lvl9pPr>
              <a:defRPr sz="14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732112"/>
            <a:ext cx="10286197" cy="3613477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968" indent="0">
              <a:buNone/>
              <a:defRPr sz="2076"/>
            </a:lvl2pPr>
            <a:lvl3pPr marL="677936" indent="0">
              <a:buNone/>
              <a:defRPr sz="1779"/>
            </a:lvl3pPr>
            <a:lvl4pPr marL="1016904" indent="0">
              <a:buNone/>
              <a:defRPr sz="1483"/>
            </a:lvl4pPr>
            <a:lvl5pPr marL="1355872" indent="0">
              <a:buNone/>
              <a:defRPr sz="1483"/>
            </a:lvl5pPr>
            <a:lvl6pPr marL="1694840" indent="0">
              <a:buNone/>
              <a:defRPr sz="1483"/>
            </a:lvl6pPr>
            <a:lvl7pPr marL="2033808" indent="0">
              <a:buNone/>
              <a:defRPr sz="1483"/>
            </a:lvl7pPr>
            <a:lvl8pPr marL="2372777" indent="0">
              <a:buNone/>
              <a:defRPr sz="1483"/>
            </a:lvl8pPr>
            <a:lvl9pPr marL="2711745" indent="0">
              <a:buNone/>
              <a:defRPr sz="148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270717"/>
            <a:ext cx="17524631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353583"/>
            <a:ext cx="17524631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4712822"/>
            <a:ext cx="6857464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l" defTabSz="677936" rtl="0" eaLnBrk="1" latinLnBrk="0" hangingPunct="1">
        <a:lnSpc>
          <a:spcPct val="90000"/>
        </a:lnSpc>
        <a:spcBef>
          <a:spcPct val="0"/>
        </a:spcBef>
        <a:buNone/>
        <a:defRPr sz="32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84" indent="-169484" algn="l" defTabSz="67793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6" kern="1200">
          <a:solidFill>
            <a:schemeClr val="tx1"/>
          </a:solidFill>
          <a:latin typeface="+mn-lt"/>
          <a:ea typeface="+mn-ea"/>
          <a:cs typeface="+mn-cs"/>
        </a:defRPr>
      </a:lvl1pPr>
      <a:lvl2pPr marL="508452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420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3pPr>
      <a:lvl4pPr marL="1186388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525356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864324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203293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542261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881229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1pPr>
      <a:lvl2pPr marL="33896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2pPr>
      <a:lvl3pPr marL="677936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16904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55872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9484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03380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372777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711745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02" userDrawn="1">
          <p15:clr>
            <a:srgbClr val="F26B43"/>
          </p15:clr>
        </p15:guide>
        <p15:guide id="2" pos="64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327020" y="1726773"/>
            <a:ext cx="196643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501"/>
              </a:spcAft>
            </a:pPr>
            <a:r>
              <a:rPr lang="en-US" sz="10000" b="1">
                <a:latin typeface="Open Sans"/>
                <a:ea typeface="Open Sans"/>
                <a:cs typeface="Open Sans"/>
                <a:sym typeface="Open Sans"/>
              </a:rPr>
              <a:t>Tagalog</a:t>
            </a:r>
          </a:p>
        </p:txBody>
      </p:sp>
    </p:spTree>
    <p:extLst>
      <p:ext uri="{BB962C8B-B14F-4D97-AF65-F5344CB8AC3E}">
        <p14:creationId xmlns:p14="http://schemas.microsoft.com/office/powerpoint/2010/main" val="208249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264676" y="422735"/>
            <a:ext cx="19664371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501"/>
              </a:spcAft>
            </a:pPr>
            <a:r>
              <a:rPr lang="en-US" sz="4169" b="1">
                <a:latin typeface="Open Sans"/>
                <a:ea typeface="Open Sans"/>
                <a:cs typeface="Open Sans"/>
                <a:sym typeface="Open Sans"/>
              </a:rPr>
              <a:t>Template reminders, considerations &amp; resources: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Customize the slide with your county logo and name if applicable.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How to save and upload your image:</a:t>
            </a:r>
          </a:p>
          <a:p>
            <a:pPr marL="1925970" lvl="1" indent="-714792">
              <a:buFont typeface="Courier New" panose="02070309020205020404" pitchFamily="49" charset="0"/>
              <a:buChar char="o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File - Download your completed customized slide as a JPG or PNG.</a:t>
            </a:r>
            <a:endParaRPr lang="en-US" sz="4169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5484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12918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lang="en-US" sz="9000" b="1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9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</a:t>
            </a:r>
          </a:p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(CARE Act)</a:t>
            </a:r>
            <a:endParaRPr lang="en-US" sz="9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787699" y="2567273"/>
            <a:ext cx="14197583" cy="2377016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lang="en-US" sz="4000" b="0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b="0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b="0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4000" b="0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lang="en-US" sz="4000" b="0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lang="en-US" sz="4000" b="0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lang="en-US" sz="4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lang="en-US" sz="40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5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>
              <a:solidFill>
                <a:srgbClr val="15315A"/>
              </a:solidFill>
            </a:endParaRPr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32309" y="108631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lang="en-US" sz="9000" b="1" i="0" u="none" strike="noStrike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9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</a:t>
            </a:r>
          </a:p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(CARE Act)</a:t>
            </a:r>
            <a:endParaRPr lang="en-US" sz="9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97759" y="2782223"/>
            <a:ext cx="14014306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8300" b="0" i="0" u="none" strike="noStrike" err="1">
                <a:solidFill>
                  <a:srgbClr val="17315A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sa</a:t>
            </a:r>
            <a:r>
              <a:rPr lang="en-US" sz="8300" err="1">
                <a:solidFill>
                  <a:srgbClr val="17315A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en-US" sz="83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</a:t>
            </a:r>
            <a:r>
              <a:rPr lang="en-US" sz="8300" b="0" i="0" u="none" strike="noStrike" err="1">
                <a:solidFill>
                  <a:srgbClr val="17315A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Iyong</a:t>
            </a:r>
            <a:r>
              <a:rPr lang="en-US" sz="83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 County&gt;&gt;</a:t>
            </a:r>
            <a:endParaRPr lang="en-US" sz="8300">
              <a:solidFill>
                <a:srgbClr val="17315A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7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F4E9D1-BD22-5B6D-DD66-A284BE1D34C2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648210" y="-50693"/>
            <a:ext cx="14857388" cy="285955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lang="en-US" sz="9000" b="1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9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CARE</a:t>
            </a:r>
          </a:p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(CARE Act)</a:t>
            </a:r>
            <a:endParaRPr lang="en-US" sz="9000" b="1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36302" y="2612241"/>
            <a:ext cx="14682117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lang="en-US" sz="4000" b="0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b="0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000" b="0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4000" b="0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lang="en-US" sz="4000" b="0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lang="en-US" sz="4000" b="0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lang="en-US" sz="4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lang="en-US" sz="400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E7D12BB-F6A6-F4CF-CF7C-D5027AE42F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2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2000E1-ACEB-A5AB-E850-9E04F822D617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A97D3C-83B3-23A5-C1FA-5DA2C197E8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Google Shape;38;p5">
            <a:extLst>
              <a:ext uri="{FF2B5EF4-FFF2-40B4-BE49-F238E27FC236}">
                <a16:creationId xmlns:a16="http://schemas.microsoft.com/office/drawing/2014/main" id="{45F74E4F-A0B4-E9C2-F8F5-61AB4AD931CA}"/>
              </a:ext>
            </a:extLst>
          </p:cNvPr>
          <p:cNvSpPr txBox="1">
            <a:spLocks/>
          </p:cNvSpPr>
          <p:nvPr/>
        </p:nvSpPr>
        <p:spPr>
          <a:xfrm>
            <a:off x="4648210" y="-50693"/>
            <a:ext cx="14857388" cy="285955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lang="en-US" sz="9000" b="1" i="0" u="none" strike="noStrike" err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9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CARE</a:t>
            </a:r>
          </a:p>
          <a:p>
            <a:pPr algn="l">
              <a:spcBef>
                <a:spcPts val="0"/>
              </a:spcBef>
            </a:pPr>
            <a:r>
              <a:rPr lang="en-US" sz="9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(CARE Act)</a:t>
            </a:r>
            <a:endParaRPr lang="en-US" sz="9000" b="1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Google Shape;39;p5">
            <a:extLst>
              <a:ext uri="{FF2B5EF4-FFF2-40B4-BE49-F238E27FC236}">
                <a16:creationId xmlns:a16="http://schemas.microsoft.com/office/drawing/2014/main" id="{C886FA51-C180-692A-1FAC-7AFB0BB4E76B}"/>
              </a:ext>
            </a:extLst>
          </p:cNvPr>
          <p:cNvSpPr txBox="1">
            <a:spLocks/>
          </p:cNvSpPr>
          <p:nvPr/>
        </p:nvSpPr>
        <p:spPr>
          <a:xfrm>
            <a:off x="5697759" y="2782223"/>
            <a:ext cx="14014306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8300" b="0" i="0" u="none" strike="noStrike" err="1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sa</a:t>
            </a:r>
            <a:r>
              <a:rPr lang="en-US" sz="8300" err="1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en-US" sz="83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</a:t>
            </a:r>
            <a:r>
              <a:rPr lang="en-US" sz="8300" b="0" i="0" u="none" strike="noStrike" err="1">
                <a:solidFill>
                  <a:schemeClr val="bg1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Iyong</a:t>
            </a:r>
            <a:r>
              <a:rPr lang="en-US" sz="83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 County&gt;&gt;</a:t>
            </a:r>
            <a:endParaRPr lang="en-US" sz="8300">
              <a:solidFill>
                <a:schemeClr val="bg1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38289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67495A-B0B7-4E2C-ADBF-9C813578D8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B1856E-0572-43A4-B654-3225CE625313}">
  <ds:schemaRefs>
    <ds:schemaRef ds:uri="http://purl.org/dc/elements/1.1/"/>
    <ds:schemaRef ds:uri="d82d4412-1c8e-41ea-bb2c-7ee6667e8272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f9924b00-6094-46fa-9366-2f22ff063ce8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249964A-9EB4-47AF-B338-BA16D91B33AC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121</Words>
  <Application>Microsoft Macintosh PowerPoint</Application>
  <PresentationFormat>Custom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Hastey</dc:creator>
  <cp:lastModifiedBy>Frances</cp:lastModifiedBy>
  <cp:revision>4</cp:revision>
  <dcterms:created xsi:type="dcterms:W3CDTF">2024-05-21T18:48:59Z</dcterms:created>
  <dcterms:modified xsi:type="dcterms:W3CDTF">2024-05-23T16:35:48Z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