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sldIdLst>
    <p:sldId id="280" r:id="rId5"/>
    <p:sldId id="286" r:id="rId6"/>
    <p:sldId id="281" r:id="rId7"/>
    <p:sldId id="282" r:id="rId8"/>
    <p:sldId id="283" r:id="rId9"/>
    <p:sldId id="284" r:id="rId10"/>
  </p:sldIdLst>
  <p:sldSz cx="20318413" cy="5084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6" userDrawn="1">
          <p15:clr>
            <a:srgbClr val="A4A3A4"/>
          </p15:clr>
        </p15:guide>
        <p15:guide id="2" pos="6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15A"/>
    <a:srgbClr val="15315A"/>
    <a:srgbClr val="E47225"/>
    <a:srgbClr val="F9A71C"/>
    <a:srgbClr val="0DB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0" d="100"/>
          <a:sy n="80" d="100"/>
        </p:scale>
        <p:origin x="224" y="1424"/>
      </p:cViewPr>
      <p:guideLst>
        <p:guide orient="horz" pos="1606"/>
        <p:guide pos="6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832159"/>
            <a:ext cx="15238810" cy="1770251"/>
          </a:xfrm>
        </p:spPr>
        <p:txBody>
          <a:bodyPr anchor="b"/>
          <a:lstStyle>
            <a:lvl1pPr algn="ctr"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2670678"/>
            <a:ext cx="15238810" cy="1227640"/>
          </a:xfrm>
        </p:spPr>
        <p:txBody>
          <a:bodyPr/>
          <a:lstStyle>
            <a:lvl1pPr marL="0" indent="0" algn="ctr">
              <a:buNone/>
              <a:defRPr sz="1779"/>
            </a:lvl1pPr>
            <a:lvl2pPr marL="338968" indent="0" algn="ctr">
              <a:buNone/>
              <a:defRPr sz="1483"/>
            </a:lvl2pPr>
            <a:lvl3pPr marL="677936" indent="0" algn="ctr">
              <a:buNone/>
              <a:defRPr sz="1335"/>
            </a:lvl3pPr>
            <a:lvl4pPr marL="1016904" indent="0" algn="ctr">
              <a:buNone/>
              <a:defRPr sz="1186"/>
            </a:lvl4pPr>
            <a:lvl5pPr marL="1355872" indent="0" algn="ctr">
              <a:buNone/>
              <a:defRPr sz="1186"/>
            </a:lvl5pPr>
            <a:lvl6pPr marL="1694840" indent="0" algn="ctr">
              <a:buNone/>
              <a:defRPr sz="1186"/>
            </a:lvl6pPr>
            <a:lvl7pPr marL="2033808" indent="0" algn="ctr">
              <a:buNone/>
              <a:defRPr sz="1186"/>
            </a:lvl7pPr>
            <a:lvl8pPr marL="2372777" indent="0" algn="ctr">
              <a:buNone/>
              <a:defRPr sz="1186"/>
            </a:lvl8pPr>
            <a:lvl9pPr marL="2711745" indent="0" algn="ctr">
              <a:buNone/>
              <a:defRPr sz="118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93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5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270716"/>
            <a:ext cx="4381158" cy="43091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270716"/>
            <a:ext cx="12889493" cy="43091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4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01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C5515F-5D14-8917-01A4-98D8018A3B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259175" y="281529"/>
            <a:ext cx="2754791" cy="157464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marL="168978" marR="0" lvl="0" indent="-168978" algn="l" defTabSz="675907" rtl="0" eaLnBrk="1" fontAlgn="auto" latinLnBrk="0" hangingPunct="1">
              <a:lnSpc>
                <a:spcPct val="90000"/>
              </a:lnSpc>
              <a:spcBef>
                <a:spcPts val="738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here to add picture or logo</a:t>
            </a:r>
          </a:p>
        </p:txBody>
      </p:sp>
    </p:spTree>
    <p:extLst>
      <p:ext uri="{BB962C8B-B14F-4D97-AF65-F5344CB8AC3E}">
        <p14:creationId xmlns:p14="http://schemas.microsoft.com/office/powerpoint/2010/main" val="816597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02">
          <p15:clr>
            <a:srgbClr val="FBAE40"/>
          </p15:clr>
        </p15:guide>
        <p15:guide id="2" pos="6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7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267660"/>
            <a:ext cx="17524631" cy="2115120"/>
          </a:xfrm>
        </p:spPr>
        <p:txBody>
          <a:bodyPr anchor="b"/>
          <a:lstStyle>
            <a:lvl1pPr>
              <a:defRPr sz="44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3402790"/>
            <a:ext cx="17524631" cy="1112292"/>
          </a:xfrm>
        </p:spPr>
        <p:txBody>
          <a:bodyPr/>
          <a:lstStyle>
            <a:lvl1pPr marL="0" indent="0">
              <a:buNone/>
              <a:defRPr sz="1779">
                <a:solidFill>
                  <a:schemeClr val="tx1">
                    <a:tint val="75000"/>
                  </a:schemeClr>
                </a:solidFill>
              </a:defRPr>
            </a:lvl1pPr>
            <a:lvl2pPr marL="338968" indent="0">
              <a:buNone/>
              <a:defRPr sz="1483">
                <a:solidFill>
                  <a:schemeClr val="tx1">
                    <a:tint val="75000"/>
                  </a:schemeClr>
                </a:solidFill>
              </a:defRPr>
            </a:lvl2pPr>
            <a:lvl3pPr marL="677936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3pPr>
            <a:lvl4pPr marL="101690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35587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69484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0338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37277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271174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8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353583"/>
            <a:ext cx="8635326" cy="3226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270717"/>
            <a:ext cx="17524631" cy="9828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246474"/>
            <a:ext cx="8595640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1857351"/>
            <a:ext cx="8595640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246474"/>
            <a:ext cx="8637972" cy="610877"/>
          </a:xfrm>
        </p:spPr>
        <p:txBody>
          <a:bodyPr anchor="b"/>
          <a:lstStyle>
            <a:lvl1pPr marL="0" indent="0">
              <a:buNone/>
              <a:defRPr sz="1779" b="1"/>
            </a:lvl1pPr>
            <a:lvl2pPr marL="338968" indent="0">
              <a:buNone/>
              <a:defRPr sz="1483" b="1"/>
            </a:lvl2pPr>
            <a:lvl3pPr marL="677936" indent="0">
              <a:buNone/>
              <a:defRPr sz="1335" b="1"/>
            </a:lvl3pPr>
            <a:lvl4pPr marL="1016904" indent="0">
              <a:buNone/>
              <a:defRPr sz="1186" b="1"/>
            </a:lvl4pPr>
            <a:lvl5pPr marL="1355872" indent="0">
              <a:buNone/>
              <a:defRPr sz="1186" b="1"/>
            </a:lvl5pPr>
            <a:lvl6pPr marL="1694840" indent="0">
              <a:buNone/>
              <a:defRPr sz="1186" b="1"/>
            </a:lvl6pPr>
            <a:lvl7pPr marL="2033808" indent="0">
              <a:buNone/>
              <a:defRPr sz="1186" b="1"/>
            </a:lvl7pPr>
            <a:lvl8pPr marL="2372777" indent="0">
              <a:buNone/>
              <a:defRPr sz="1186" b="1"/>
            </a:lvl8pPr>
            <a:lvl9pPr marL="2711745" indent="0">
              <a:buNone/>
              <a:defRPr sz="118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1857351"/>
            <a:ext cx="8637972" cy="27318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7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732112"/>
            <a:ext cx="10286197" cy="3613477"/>
          </a:xfrm>
        </p:spPr>
        <p:txBody>
          <a:bodyPr/>
          <a:lstStyle>
            <a:lvl1pPr>
              <a:defRPr sz="2372"/>
            </a:lvl1pPr>
            <a:lvl2pPr>
              <a:defRPr sz="2076"/>
            </a:lvl2pPr>
            <a:lvl3pPr>
              <a:defRPr sz="1779"/>
            </a:lvl3pPr>
            <a:lvl4pPr>
              <a:defRPr sz="1483"/>
            </a:lvl4pPr>
            <a:lvl5pPr>
              <a:defRPr sz="1483"/>
            </a:lvl5pPr>
            <a:lvl6pPr>
              <a:defRPr sz="1483"/>
            </a:lvl6pPr>
            <a:lvl7pPr>
              <a:defRPr sz="1483"/>
            </a:lvl7pPr>
            <a:lvl8pPr>
              <a:defRPr sz="1483"/>
            </a:lvl8pPr>
            <a:lvl9pPr>
              <a:defRPr sz="148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338984"/>
            <a:ext cx="6553216" cy="1186445"/>
          </a:xfrm>
        </p:spPr>
        <p:txBody>
          <a:bodyPr anchor="b"/>
          <a:lstStyle>
            <a:lvl1pPr>
              <a:defRPr sz="237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732112"/>
            <a:ext cx="10286197" cy="3613477"/>
          </a:xfrm>
        </p:spPr>
        <p:txBody>
          <a:bodyPr anchor="t"/>
          <a:lstStyle>
            <a:lvl1pPr marL="0" indent="0">
              <a:buNone/>
              <a:defRPr sz="2372"/>
            </a:lvl1pPr>
            <a:lvl2pPr marL="338968" indent="0">
              <a:buNone/>
              <a:defRPr sz="2076"/>
            </a:lvl2pPr>
            <a:lvl3pPr marL="677936" indent="0">
              <a:buNone/>
              <a:defRPr sz="1779"/>
            </a:lvl3pPr>
            <a:lvl4pPr marL="1016904" indent="0">
              <a:buNone/>
              <a:defRPr sz="1483"/>
            </a:lvl4pPr>
            <a:lvl5pPr marL="1355872" indent="0">
              <a:buNone/>
              <a:defRPr sz="1483"/>
            </a:lvl5pPr>
            <a:lvl6pPr marL="1694840" indent="0">
              <a:buNone/>
              <a:defRPr sz="1483"/>
            </a:lvl6pPr>
            <a:lvl7pPr marL="2033808" indent="0">
              <a:buNone/>
              <a:defRPr sz="1483"/>
            </a:lvl7pPr>
            <a:lvl8pPr marL="2372777" indent="0">
              <a:buNone/>
              <a:defRPr sz="1483"/>
            </a:lvl8pPr>
            <a:lvl9pPr marL="2711745" indent="0">
              <a:buNone/>
              <a:defRPr sz="1483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1525429"/>
            <a:ext cx="6553216" cy="2826046"/>
          </a:xfrm>
        </p:spPr>
        <p:txBody>
          <a:bodyPr/>
          <a:lstStyle>
            <a:lvl1pPr marL="0" indent="0">
              <a:buNone/>
              <a:defRPr sz="1186"/>
            </a:lvl1pPr>
            <a:lvl2pPr marL="338968" indent="0">
              <a:buNone/>
              <a:defRPr sz="1038"/>
            </a:lvl2pPr>
            <a:lvl3pPr marL="677936" indent="0">
              <a:buNone/>
              <a:defRPr sz="890"/>
            </a:lvl3pPr>
            <a:lvl4pPr marL="1016904" indent="0">
              <a:buNone/>
              <a:defRPr sz="741"/>
            </a:lvl4pPr>
            <a:lvl5pPr marL="1355872" indent="0">
              <a:buNone/>
              <a:defRPr sz="741"/>
            </a:lvl5pPr>
            <a:lvl6pPr marL="1694840" indent="0">
              <a:buNone/>
              <a:defRPr sz="741"/>
            </a:lvl6pPr>
            <a:lvl7pPr marL="2033808" indent="0">
              <a:buNone/>
              <a:defRPr sz="741"/>
            </a:lvl7pPr>
            <a:lvl8pPr marL="2372777" indent="0">
              <a:buNone/>
              <a:defRPr sz="741"/>
            </a:lvl8pPr>
            <a:lvl9pPr marL="2711745" indent="0">
              <a:buNone/>
              <a:defRPr sz="7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5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270717"/>
            <a:ext cx="17524631" cy="9828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353583"/>
            <a:ext cx="17524631" cy="3226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4712822"/>
            <a:ext cx="6857464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4712822"/>
            <a:ext cx="4571643" cy="270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xStyles>
    <p:titleStyle>
      <a:lvl1pPr algn="l" defTabSz="677936" rtl="0" eaLnBrk="1" latinLnBrk="0" hangingPunct="1">
        <a:lnSpc>
          <a:spcPct val="90000"/>
        </a:lnSpc>
        <a:spcBef>
          <a:spcPct val="0"/>
        </a:spcBef>
        <a:buNone/>
        <a:defRPr sz="32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9484" indent="-169484" algn="l" defTabSz="677936" rtl="0" eaLnBrk="1" latinLnBrk="0" hangingPunct="1">
        <a:lnSpc>
          <a:spcPct val="90000"/>
        </a:lnSpc>
        <a:spcBef>
          <a:spcPts val="741"/>
        </a:spcBef>
        <a:buFont typeface="Arial" panose="020B0604020202020204" pitchFamily="34" charset="0"/>
        <a:buChar char="•"/>
        <a:defRPr sz="2076" kern="1200">
          <a:solidFill>
            <a:schemeClr val="tx1"/>
          </a:solidFill>
          <a:latin typeface="+mn-lt"/>
          <a:ea typeface="+mn-ea"/>
          <a:cs typeface="+mn-cs"/>
        </a:defRPr>
      </a:lvl1pPr>
      <a:lvl2pPr marL="508452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779" kern="1200">
          <a:solidFill>
            <a:schemeClr val="tx1"/>
          </a:solidFill>
          <a:latin typeface="+mn-lt"/>
          <a:ea typeface="+mn-ea"/>
          <a:cs typeface="+mn-cs"/>
        </a:defRPr>
      </a:lvl2pPr>
      <a:lvl3pPr marL="847420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483" kern="1200">
          <a:solidFill>
            <a:schemeClr val="tx1"/>
          </a:solidFill>
          <a:latin typeface="+mn-lt"/>
          <a:ea typeface="+mn-ea"/>
          <a:cs typeface="+mn-cs"/>
        </a:defRPr>
      </a:lvl3pPr>
      <a:lvl4pPr marL="1186388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525356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864324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203293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542261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881229" indent="-169484" algn="l" defTabSz="677936" rtl="0" eaLnBrk="1" latinLnBrk="0" hangingPunct="1">
        <a:lnSpc>
          <a:spcPct val="90000"/>
        </a:lnSpc>
        <a:spcBef>
          <a:spcPts val="371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1pPr>
      <a:lvl2pPr marL="33896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2pPr>
      <a:lvl3pPr marL="677936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16904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55872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94840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2033808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372777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711745" algn="l" defTabSz="677936" rtl="0" eaLnBrk="1" latinLnBrk="0" hangingPunct="1"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02" userDrawn="1">
          <p15:clr>
            <a:srgbClr val="F26B43"/>
          </p15:clr>
        </p15:guide>
        <p15:guide id="2" pos="64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327020" y="1726773"/>
            <a:ext cx="196643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501"/>
              </a:spcAft>
            </a:pPr>
            <a:r>
              <a:rPr lang="en-US" sz="10000" b="1">
                <a:latin typeface="Open Sans"/>
                <a:ea typeface="Open Sans"/>
                <a:cs typeface="Open Sans"/>
                <a:sym typeface="Open Sans"/>
              </a:rPr>
              <a:t>Vietnamese / Tiếng Việt</a:t>
            </a:r>
          </a:p>
        </p:txBody>
      </p:sp>
    </p:spTree>
    <p:extLst>
      <p:ext uri="{BB962C8B-B14F-4D97-AF65-F5344CB8AC3E}">
        <p14:creationId xmlns:p14="http://schemas.microsoft.com/office/powerpoint/2010/main" val="169855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CDB64D-28EF-DFF9-FCB6-3072197E14BA}"/>
              </a:ext>
            </a:extLst>
          </p:cNvPr>
          <p:cNvSpPr txBox="1"/>
          <p:nvPr/>
        </p:nvSpPr>
        <p:spPr>
          <a:xfrm>
            <a:off x="264676" y="422735"/>
            <a:ext cx="19664371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501"/>
              </a:spcAft>
            </a:pPr>
            <a:r>
              <a:rPr lang="en-US" sz="4169" b="1">
                <a:latin typeface="Open Sans"/>
                <a:ea typeface="Open Sans"/>
                <a:cs typeface="Open Sans"/>
                <a:sym typeface="Open Sans"/>
              </a:rPr>
              <a:t>Template reminders, considerations &amp; resources: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Customize the slide with your county logo and name if applicable.</a:t>
            </a:r>
          </a:p>
          <a:p>
            <a:pPr marL="714792" indent="-714792">
              <a:buFont typeface="Arial" panose="020B0604020202020204" pitchFamily="34" charset="0"/>
              <a:buChar char="•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How to save and upload your image:</a:t>
            </a:r>
          </a:p>
          <a:p>
            <a:pPr marL="1925970" lvl="1" indent="-714792">
              <a:buFont typeface="Courier New" panose="02070309020205020404" pitchFamily="49" charset="0"/>
              <a:buChar char="o"/>
            </a:pPr>
            <a:r>
              <a:rPr lang="en-US" sz="4169">
                <a:latin typeface="Open Sans"/>
                <a:ea typeface="Open Sans"/>
                <a:cs typeface="Open Sans"/>
                <a:sym typeface="Open Sans"/>
              </a:rPr>
              <a:t>File - Download your completed customized slide as a JPG or PNG.</a:t>
            </a:r>
            <a:endParaRPr lang="en-US" sz="4169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5484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vi" sz="12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lang="en-US" sz="12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297451"/>
            <a:ext cx="1469560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800" b="0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lang="en-US" sz="5800">
              <a:solidFill>
                <a:schemeClr val="bg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5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37;p5">
            <a:extLst>
              <a:ext uri="{FF2B5EF4-FFF2-40B4-BE49-F238E27FC236}">
                <a16:creationId xmlns:a16="http://schemas.microsoft.com/office/drawing/2014/main" id="{F33FF292-A984-AD8F-FD0C-3DAE6E2F8ED0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50512" y="200105"/>
            <a:ext cx="3817396" cy="469779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8;p4">
            <a:extLst>
              <a:ext uri="{FF2B5EF4-FFF2-40B4-BE49-F238E27FC236}">
                <a16:creationId xmlns:a16="http://schemas.microsoft.com/office/drawing/2014/main" id="{5057274F-0F6F-D253-986E-EE16C241B3F8}"/>
              </a:ext>
            </a:extLst>
          </p:cNvPr>
          <p:cNvSpPr/>
          <p:nvPr/>
        </p:nvSpPr>
        <p:spPr>
          <a:xfrm>
            <a:off x="3240692" y="328366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E47225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5" name="Google Shape;26;p4">
            <a:extLst>
              <a:ext uri="{FF2B5EF4-FFF2-40B4-BE49-F238E27FC236}">
                <a16:creationId xmlns:a16="http://schemas.microsoft.com/office/drawing/2014/main" id="{7166B4FE-07F5-774B-1819-4DDF150B6C96}"/>
              </a:ext>
            </a:extLst>
          </p:cNvPr>
          <p:cNvSpPr/>
          <p:nvPr/>
        </p:nvSpPr>
        <p:spPr>
          <a:xfrm>
            <a:off x="979359" y="206953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17315A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>
              <a:solidFill>
                <a:srgbClr val="15315A"/>
              </a:solidFill>
            </a:endParaRPr>
          </a:p>
        </p:txBody>
      </p:sp>
      <p:sp>
        <p:nvSpPr>
          <p:cNvPr id="6" name="Google Shape;27;p4">
            <a:extLst>
              <a:ext uri="{FF2B5EF4-FFF2-40B4-BE49-F238E27FC236}">
                <a16:creationId xmlns:a16="http://schemas.microsoft.com/office/drawing/2014/main" id="{FD4044B4-C35C-AFDD-283A-C86A3692FE57}"/>
              </a:ext>
            </a:extLst>
          </p:cNvPr>
          <p:cNvSpPr/>
          <p:nvPr/>
        </p:nvSpPr>
        <p:spPr>
          <a:xfrm>
            <a:off x="979359" y="-374096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0DBBB6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8" name="Google Shape;29;p4">
            <a:extLst>
              <a:ext uri="{FF2B5EF4-FFF2-40B4-BE49-F238E27FC236}">
                <a16:creationId xmlns:a16="http://schemas.microsoft.com/office/drawing/2014/main" id="{D99176B0-DFF0-FD84-3BE4-A9A5052BC5D8}"/>
              </a:ext>
            </a:extLst>
          </p:cNvPr>
          <p:cNvSpPr/>
          <p:nvPr/>
        </p:nvSpPr>
        <p:spPr>
          <a:xfrm>
            <a:off x="-1281974" y="852273"/>
            <a:ext cx="2889322" cy="2377016"/>
          </a:xfrm>
          <a:prstGeom prst="hexagon">
            <a:avLst>
              <a:gd name="adj" fmla="val 28852"/>
              <a:gd name="vf" fmla="val 115470"/>
            </a:avLst>
          </a:prstGeom>
          <a:solidFill>
            <a:srgbClr val="F9A71C"/>
          </a:solidFill>
          <a:ln w="2857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81156" tIns="381156" rIns="381156" bIns="381156" anchor="ctr" anchorCtr="0">
            <a:noAutofit/>
          </a:bodyPr>
          <a:lstStyle/>
          <a:p>
            <a:pPr algn="ctr"/>
            <a:endParaRPr sz="31306"/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7800" b="0" i="0" u="none" strike="noStrike">
                <a:solidFill>
                  <a:srgbClr val="17315A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ở</a:t>
            </a:r>
            <a:r>
              <a:rPr lang="en-US" sz="7800">
                <a:solidFill>
                  <a:srgbClr val="17315A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en-US" sz="7800" b="0" i="0" u="none" strike="noStrike">
                <a:solidFill>
                  <a:srgbClr val="17315A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&lt;&lt;Quận của quý vị&gt;&gt;</a:t>
            </a:r>
            <a:endParaRPr lang="en-US" sz="7800">
              <a:solidFill>
                <a:srgbClr val="17315A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3681F-F56B-5492-C702-60F58B87EC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Google Shape;38;p5">
            <a:extLst>
              <a:ext uri="{FF2B5EF4-FFF2-40B4-BE49-F238E27FC236}">
                <a16:creationId xmlns:a16="http://schemas.microsoft.com/office/drawing/2014/main" id="{ADBAE6A7-AD8D-6433-AFB6-F88A3CC7C804}"/>
              </a:ext>
            </a:extLst>
          </p:cNvPr>
          <p:cNvSpPr txBox="1">
            <a:spLocks/>
          </p:cNvSpPr>
          <p:nvPr/>
        </p:nvSpPr>
        <p:spPr>
          <a:xfrm>
            <a:off x="4003625" y="369028"/>
            <a:ext cx="15981657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vi" sz="12000" b="1" i="0" u="none" strike="noStrike">
                <a:solidFill>
                  <a:srgbClr val="15315A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lang="en-US" sz="12000" b="1">
              <a:solidFill>
                <a:srgbClr val="17315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85773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F4E9D1-BD22-5B6D-DD66-A284BE1D34C2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vi" sz="12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lang="en-US" sz="12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" name="Google Shape;39;p5">
            <a:extLst>
              <a:ext uri="{FF2B5EF4-FFF2-40B4-BE49-F238E27FC236}">
                <a16:creationId xmlns:a16="http://schemas.microsoft.com/office/drawing/2014/main" id="{FD8DAEB8-79FA-B756-63FF-7E46D4D5F647}"/>
              </a:ext>
            </a:extLst>
          </p:cNvPr>
          <p:cNvSpPr txBox="1">
            <a:spLocks/>
          </p:cNvSpPr>
          <p:nvPr/>
        </p:nvSpPr>
        <p:spPr>
          <a:xfrm>
            <a:off x="5461031" y="2297451"/>
            <a:ext cx="14857388" cy="2518039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5800" b="0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Đạo luật Hỗ trợ, Phục hồi và Trao quyền cho Cộng đồng</a:t>
            </a:r>
            <a:endParaRPr lang="en-US" sz="5800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E7D12BB-F6A6-F4CF-CF7C-D5027AE42F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4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2000E1-ACEB-A5AB-E850-9E04F822D617}"/>
              </a:ext>
            </a:extLst>
          </p:cNvPr>
          <p:cNvSpPr/>
          <p:nvPr/>
        </p:nvSpPr>
        <p:spPr>
          <a:xfrm>
            <a:off x="4" y="-86497"/>
            <a:ext cx="20318413" cy="5263978"/>
          </a:xfrm>
          <a:prstGeom prst="rect">
            <a:avLst/>
          </a:prstGeom>
          <a:solidFill>
            <a:srgbClr val="15315A"/>
          </a:solidFill>
          <a:ln>
            <a:solidFill>
              <a:srgbClr val="1531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306"/>
          </a:p>
        </p:txBody>
      </p:sp>
      <p:sp>
        <p:nvSpPr>
          <p:cNvPr id="12" name="Google Shape;38;p5">
            <a:extLst>
              <a:ext uri="{FF2B5EF4-FFF2-40B4-BE49-F238E27FC236}">
                <a16:creationId xmlns:a16="http://schemas.microsoft.com/office/drawing/2014/main" id="{B86905FC-0643-7D4D-C7D0-9E7FE764618D}"/>
              </a:ext>
            </a:extLst>
          </p:cNvPr>
          <p:cNvSpPr txBox="1">
            <a:spLocks/>
          </p:cNvSpPr>
          <p:nvPr/>
        </p:nvSpPr>
        <p:spPr>
          <a:xfrm>
            <a:off x="5127894" y="369028"/>
            <a:ext cx="14857388" cy="4615144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</a:pPr>
            <a:r>
              <a:rPr lang="vi" sz="12000" b="1" i="0" u="none" strike="noStrike">
                <a:solidFill>
                  <a:schemeClr val="bg1"/>
                </a:solidFill>
                <a:latin typeface="Open Sans"/>
                <a:ea typeface="Open Sans"/>
                <a:cs typeface="Open Sans"/>
                <a:sym typeface="Open Sans"/>
              </a:rPr>
              <a:t>Đạo luật CARE</a:t>
            </a:r>
            <a:endParaRPr lang="en-US" sz="12000" b="1">
              <a:solidFill>
                <a:schemeClr val="bg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25C32C-0CCA-67F9-A15F-0F917EE35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1983" y="-228603"/>
            <a:ext cx="6119873" cy="5602035"/>
          </a:xfrm>
          <a:prstGeom prst="rect">
            <a:avLst/>
          </a:prstGeom>
        </p:spPr>
      </p:pic>
      <p:sp>
        <p:nvSpPr>
          <p:cNvPr id="2" name="Google Shape;39;p5">
            <a:extLst>
              <a:ext uri="{FF2B5EF4-FFF2-40B4-BE49-F238E27FC236}">
                <a16:creationId xmlns:a16="http://schemas.microsoft.com/office/drawing/2014/main" id="{2881AB82-BECD-AFA3-16B0-276AF608C539}"/>
              </a:ext>
            </a:extLst>
          </p:cNvPr>
          <p:cNvSpPr txBox="1">
            <a:spLocks/>
          </p:cNvSpPr>
          <p:nvPr/>
        </p:nvSpPr>
        <p:spPr>
          <a:xfrm>
            <a:off x="5622809" y="2542383"/>
            <a:ext cx="14695608" cy="2273107"/>
          </a:xfrm>
          <a:prstGeom prst="rect">
            <a:avLst/>
          </a:prstGeom>
        </p:spPr>
        <p:txBody>
          <a:bodyPr spcFirstLastPara="1" vert="horz" wrap="square" lIns="539997" tIns="539997" rIns="539997" bIns="539997" rtlCol="0" anchor="t" anchorCtr="0">
            <a:noAutofit/>
          </a:bodyPr>
          <a:lstStyle>
            <a:lvl1pPr algn="ctr" defTabSz="1621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6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 algn="l" rtl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8800" b="0" i="0" u="none" strike="noStrike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ở</a:t>
            </a:r>
            <a:r>
              <a:rPr lang="en-US" sz="8800">
                <a:solidFill>
                  <a:schemeClr val="bg1"/>
                </a:solidFill>
                <a:latin typeface="Open Sans ExtraBold"/>
                <a:ea typeface="Open Sans ExtraBold"/>
                <a:cs typeface="Open Sans ExtraBold"/>
                <a:sym typeface="Open Sans ExtraBold"/>
              </a:rPr>
              <a:t> </a:t>
            </a:r>
            <a:r>
              <a:rPr lang="en-US" sz="8800" b="0" i="0" u="none" strike="noStrike">
                <a:solidFill>
                  <a:schemeClr val="bg1"/>
                </a:solidFill>
                <a:highlight>
                  <a:srgbClr val="FFFF00"/>
                </a:highlight>
                <a:latin typeface="Open Sans ExtraBold"/>
                <a:ea typeface="Open Sans ExtraBold"/>
                <a:cs typeface="Open Sans ExtraBold"/>
                <a:sym typeface="Open Sans ExtraBold"/>
              </a:rPr>
              <a:t>&lt;&lt;Quận của quý vị&gt;&gt;</a:t>
            </a:r>
            <a:endParaRPr lang="en-US" sz="8800">
              <a:solidFill>
                <a:schemeClr val="bg1"/>
              </a:solidFill>
              <a:latin typeface="Open Sans ExtraBold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CA97D3C-83B3-23A5-C1FA-5DA2C197E8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23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82d4412-1c8e-41ea-bb2c-7ee6667e8272">
      <Terms xmlns="http://schemas.microsoft.com/office/infopath/2007/PartnerControls"/>
    </lcf76f155ced4ddcb4097134ff3c332f>
    <TaxCatchAll xmlns="f9924b00-6094-46fa-9366-2f22ff063c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57C52CD134464E86C5E12B73BE7A82" ma:contentTypeVersion="16" ma:contentTypeDescription="Create a new document." ma:contentTypeScope="" ma:versionID="517b0da8631fecf2365c63502ba1bd38">
  <xsd:schema xmlns:xsd="http://www.w3.org/2001/XMLSchema" xmlns:xs="http://www.w3.org/2001/XMLSchema" xmlns:p="http://schemas.microsoft.com/office/2006/metadata/properties" xmlns:ns1="http://schemas.microsoft.com/sharepoint/v3" xmlns:ns2="d82d4412-1c8e-41ea-bb2c-7ee6667e8272" xmlns:ns3="f9924b00-6094-46fa-9366-2f22ff063ce8" targetNamespace="http://schemas.microsoft.com/office/2006/metadata/properties" ma:root="true" ma:fieldsID="42c8739ebd3582543ab56f7e2b32cf8a" ns1:_="" ns2:_="" ns3:_="">
    <xsd:import namespace="http://schemas.microsoft.com/sharepoint/v3"/>
    <xsd:import namespace="d82d4412-1c8e-41ea-bb2c-7ee6667e8272"/>
    <xsd:import namespace="f9924b00-6094-46fa-9366-2f22ff063c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2d4412-1c8e-41ea-bb2c-7ee6667e8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472f85a-06b3-47e5-b273-e3ee90a544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4b00-6094-46fa-9366-2f22ff063ce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8d63b1e-bb3d-4a0e-8e5e-2b3f748dcbdf}" ma:internalName="TaxCatchAll" ma:showField="CatchAllData" ma:web="f9924b00-6094-46fa-9366-2f22ff063c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856E-0572-43A4-B654-3225CE625313}">
  <ds:schemaRefs>
    <ds:schemaRef ds:uri="http://purl.org/dc/elements/1.1/"/>
    <ds:schemaRef ds:uri="d82d4412-1c8e-41ea-bb2c-7ee6667e8272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f9924b00-6094-46fa-9366-2f22ff063ce8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F67495A-B0B7-4E2C-ADBF-9C813578D8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9964A-9EB4-47AF-B338-BA16D91B33AC}">
  <ds:schemaRefs>
    <ds:schemaRef ds:uri="d82d4412-1c8e-41ea-bb2c-7ee6667e8272"/>
    <ds:schemaRef ds:uri="f9924b00-6094-46fa-9366-2f22ff063c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96</Words>
  <Application>Microsoft Macintosh PowerPoint</Application>
  <PresentationFormat>Custom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Hastey</dc:creator>
  <cp:lastModifiedBy>Frances</cp:lastModifiedBy>
  <cp:revision>5</cp:revision>
  <dcterms:created xsi:type="dcterms:W3CDTF">2024-05-21T18:48:59Z</dcterms:created>
  <dcterms:modified xsi:type="dcterms:W3CDTF">2024-05-23T16:37:46Z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0x010100A857C52CD134464E86C5E12B73BE7A82</vt:lpwstr>
  </property>
  <property fmtid="{D5CDD505-2E9C-101B-9397-08002B2CF9AE}" pid="3" name="MediaServiceImageTags">
    <vt:lpwstr/>
  </property>
</Properties>
</file>