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4"/>
  </p:sldMasterIdLst>
  <p:notesMasterIdLst>
    <p:notesMasterId r:id="rId7"/>
  </p:notesMasterIdLst>
  <p:sldIdLst>
    <p:sldId id="257" r:id="rId5"/>
    <p:sldId id="259" r:id="rId6"/>
  </p:sldIdLst>
  <p:sldSz cx="10058400" cy="7772400"/>
  <p:notesSz cx="6858000" cy="9144000"/>
  <p:embeddedFontLst>
    <p:embeddedFont>
      <p:font typeface="Open Sans" panose="020B0606030504020204" pitchFamily="34" charset="0"/>
      <p:regular r:id="rId8"/>
      <p:bold r:id="rId9"/>
      <p:italic r:id="rId10"/>
      <p:boldItalic r:id="rId11"/>
    </p:embeddedFont>
    <p:embeddedFont>
      <p:font typeface="Open Sans ExtraBold" panose="020B0906030804020204" pitchFamily="34" charset="0"/>
      <p:bold r:id="rId12"/>
      <p:italic r:id="rId13"/>
      <p:boldItalic r:id="rId14"/>
    </p:embeddedFont>
    <p:embeddedFont>
      <p:font typeface="Open Sans Medium" panose="020B0604020202020204" charset="0"/>
      <p:regular r:id="rId15"/>
      <p:bold r:id="rId16"/>
      <p:italic r:id="rId17"/>
      <p:boldItalic r:id="rId18"/>
    </p:embeddedFont>
    <p:embeddedFont>
      <p:font typeface="Open Sans SemiBold" panose="020B0706030804020204" pitchFamily="34" charset="0"/>
      <p:regular r:id="rId19"/>
      <p:bold r:id="rId20"/>
      <p:italic r:id="rId21"/>
      <p:boldItalic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4752">
          <p15:clr>
            <a:srgbClr val="747775"/>
          </p15:clr>
        </p15:guide>
        <p15:guide id="2" pos="144">
          <p15:clr>
            <a:srgbClr val="747775"/>
          </p15:clr>
        </p15:guide>
        <p15:guide id="3" pos="6192">
          <p15:clr>
            <a:srgbClr val="747775"/>
          </p15:clr>
        </p15:guide>
        <p15:guide id="4" orient="horz" pos="144">
          <p15:clr>
            <a:srgbClr val="747775"/>
          </p15:clr>
        </p15:guide>
        <p15:guide id="5" pos="2160">
          <p15:clr>
            <a:srgbClr val="747775"/>
          </p15:clr>
        </p15:guide>
        <p15:guide id="6" pos="4176">
          <p15:clr>
            <a:srgbClr val="747775"/>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6E7F313-3204-16B0-9FB7-2FE83378913E}" name="Campus, Moneshia@DHCS" initials="CM" userId="S::moneshia.campus_dhcs.ca.gov#ext#@hlthmgt.onmicrosoft.com::40da75a7-a487-4232-bda4-f7ab7e53e474" providerId="AD"/>
  <p188:author id="{30123A92-F2CC-79F6-2B6F-F3A51D549A73}" name="Frances" initials="" userId="S::frances@merrittandgrace.com::d6ff575d-bd94-4b1a-b75d-73a8d6cf0f10" providerId="AD"/>
  <p188:author id="{C9D3E6C2-6D2D-9AF1-28FB-DB41AC9F431B}" name="Kelly, Kendra@DHCS" initials="KK" userId="S::kendra.kelly_dhcs.ca.gov#ext#@hlthmgt.onmicrosoft.com::f55da123-cb0c-4ec9-aa36-eb2bac2965dc" providerId="AD"/>
  <p188:author id="{FC8DB7FA-E033-CB3B-4868-F605714AAD33}" name="Patricia Doxey" initials="PD" userId="S::pdoxey@healthmanagement.com::3b99466b-1021-4c7a-87cc-9bc6470e8af8"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CD97ED-00D5-481A-B05F-896484A26F87}" v="1" dt="2024-10-04T18:34:54.084"/>
    <p1510:client id="{A47828FC-1682-43F9-B558-EB3F42D3ECB9}" v="26" dt="2024-10-04T18:33:56.2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4752"/>
        <p:guide pos="144"/>
        <p:guide pos="6192"/>
        <p:guide orient="horz" pos="144"/>
        <p:guide pos="2160"/>
        <p:guide pos="4176"/>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font" Target="fonts/font6.fntdata"/><Relationship Id="rId18" Type="http://schemas.openxmlformats.org/officeDocument/2006/relationships/font" Target="fonts/font11.fntdata"/><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font" Target="fonts/font14.fntdata"/><Relationship Id="rId7" Type="http://schemas.openxmlformats.org/officeDocument/2006/relationships/notesMaster" Target="notesMasters/notesMaster1.xml"/><Relationship Id="rId12" Type="http://schemas.openxmlformats.org/officeDocument/2006/relationships/font" Target="fonts/font5.fntdata"/><Relationship Id="rId17" Type="http://schemas.openxmlformats.org/officeDocument/2006/relationships/font" Target="fonts/font10.fntdata"/><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font" Target="fonts/font9.fntdata"/><Relationship Id="rId20" Type="http://schemas.openxmlformats.org/officeDocument/2006/relationships/font" Target="fonts/font13.fntdata"/><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font" Target="fonts/font4.fntdata"/><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font" Target="fonts/font8.fntdata"/><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font" Target="fonts/font3.fntdata"/><Relationship Id="rId19" Type="http://schemas.openxmlformats.org/officeDocument/2006/relationships/font" Target="fonts/font12.fntdata"/><Relationship Id="rId4" Type="http://schemas.openxmlformats.org/officeDocument/2006/relationships/slideMaster" Target="slideMasters/slideMaster1.xml"/><Relationship Id="rId9" Type="http://schemas.openxmlformats.org/officeDocument/2006/relationships/font" Target="fonts/font2.fntdata"/><Relationship Id="rId14" Type="http://schemas.openxmlformats.org/officeDocument/2006/relationships/font" Target="fonts/font7.fntdata"/><Relationship Id="rId22" Type="http://schemas.openxmlformats.org/officeDocument/2006/relationships/font" Target="fonts/font15.fntdata"/><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Kendra@DHCS" userId="S::kendra.kelly_dhcs.ca.gov#ext#@hlthmgt.onmicrosoft.com::f55da123-cb0c-4ec9-aa36-eb2bac2965dc" providerId="AD" clId="Web-{7B5F00BC-85F1-AF94-99C1-D1C0BA009181}"/>
    <pc:docChg chg="mod modSld">
      <pc:chgData name="Kelly, Kendra@DHCS" userId="S::kendra.kelly_dhcs.ca.gov#ext#@hlthmgt.onmicrosoft.com::f55da123-cb0c-4ec9-aa36-eb2bac2965dc" providerId="AD" clId="Web-{7B5F00BC-85F1-AF94-99C1-D1C0BA009181}" dt="2024-09-30T22:41:45.970" v="35" actId="20577"/>
      <pc:docMkLst>
        <pc:docMk/>
      </pc:docMkLst>
      <pc:sldChg chg="modSp modCm">
        <pc:chgData name="Kelly, Kendra@DHCS" userId="S::kendra.kelly_dhcs.ca.gov#ext#@hlthmgt.onmicrosoft.com::f55da123-cb0c-4ec9-aa36-eb2bac2965dc" providerId="AD" clId="Web-{7B5F00BC-85F1-AF94-99C1-D1C0BA009181}" dt="2024-09-30T22:10:48.911" v="10" actId="20577"/>
        <pc:sldMkLst>
          <pc:docMk/>
          <pc:sldMk cId="0" sldId="257"/>
        </pc:sldMkLst>
        <pc:spChg chg="mod">
          <ac:chgData name="Kelly, Kendra@DHCS" userId="S::kendra.kelly_dhcs.ca.gov#ext#@hlthmgt.onmicrosoft.com::f55da123-cb0c-4ec9-aa36-eb2bac2965dc" providerId="AD" clId="Web-{7B5F00BC-85F1-AF94-99C1-D1C0BA009181}" dt="2024-09-30T22:10:48.911" v="10" actId="20577"/>
          <ac:spMkLst>
            <pc:docMk/>
            <pc:sldMk cId="0" sldId="257"/>
            <ac:spMk id="80" creationId="{00000000-0000-0000-0000-000000000000}"/>
          </ac:spMkLst>
        </pc:spChg>
        <pc:spChg chg="mod">
          <ac:chgData name="Kelly, Kendra@DHCS" userId="S::kendra.kelly_dhcs.ca.gov#ext#@hlthmgt.onmicrosoft.com::f55da123-cb0c-4ec9-aa36-eb2bac2965dc" providerId="AD" clId="Web-{7B5F00BC-85F1-AF94-99C1-D1C0BA009181}" dt="2024-09-30T22:10:19.628" v="1" actId="1076"/>
          <ac:spMkLst>
            <pc:docMk/>
            <pc:sldMk cId="0" sldId="257"/>
            <ac:spMk id="81" creationId="{00000000-0000-0000-0000-000000000000}"/>
          </ac:spMkLst>
        </pc:spChg>
        <pc:extLst>
          <p:ext xmlns:p="http://schemas.openxmlformats.org/presentationml/2006/main" uri="{D6D511B9-2390-475A-947B-AFAB55BFBCF1}">
            <pc226:cmChg xmlns:pc226="http://schemas.microsoft.com/office/powerpoint/2022/06/main/command" chg="mod">
              <pc226:chgData name="Kelly, Kendra@DHCS" userId="S::kendra.kelly_dhcs.ca.gov#ext#@hlthmgt.onmicrosoft.com::f55da123-cb0c-4ec9-aa36-eb2bac2965dc" providerId="AD" clId="Web-{7B5F00BC-85F1-AF94-99C1-D1C0BA009181}" dt="2024-09-30T22:10:42.520" v="8" actId="20577"/>
              <pc2:cmMkLst xmlns:pc2="http://schemas.microsoft.com/office/powerpoint/2019/9/main/command">
                <pc:docMk/>
                <pc:sldMk cId="0" sldId="257"/>
                <pc2:cmMk id="{2E18839A-85DD-0D49-A51C-BE68F34DCB00}"/>
              </pc2:cmMkLst>
            </pc226:cmChg>
          </p:ext>
        </pc:extLst>
      </pc:sldChg>
      <pc:sldChg chg="modSp modCm">
        <pc:chgData name="Kelly, Kendra@DHCS" userId="S::kendra.kelly_dhcs.ca.gov#ext#@hlthmgt.onmicrosoft.com::f55da123-cb0c-4ec9-aa36-eb2bac2965dc" providerId="AD" clId="Web-{7B5F00BC-85F1-AF94-99C1-D1C0BA009181}" dt="2024-09-30T22:41:45.970" v="35" actId="20577"/>
        <pc:sldMkLst>
          <pc:docMk/>
          <pc:sldMk cId="0" sldId="259"/>
        </pc:sldMkLst>
        <pc:spChg chg="mod">
          <ac:chgData name="Kelly, Kendra@DHCS" userId="S::kendra.kelly_dhcs.ca.gov#ext#@hlthmgt.onmicrosoft.com::f55da123-cb0c-4ec9-aa36-eb2bac2965dc" providerId="AD" clId="Web-{7B5F00BC-85F1-AF94-99C1-D1C0BA009181}" dt="2024-09-30T22:39:48.154" v="27" actId="20577"/>
          <ac:spMkLst>
            <pc:docMk/>
            <pc:sldMk cId="0" sldId="259"/>
            <ac:spMk id="2" creationId="{8ACF3EEC-4E43-BB5A-7941-B9DB361E0103}"/>
          </ac:spMkLst>
        </pc:spChg>
        <pc:spChg chg="mod">
          <ac:chgData name="Kelly, Kendra@DHCS" userId="S::kendra.kelly_dhcs.ca.gov#ext#@hlthmgt.onmicrosoft.com::f55da123-cb0c-4ec9-aa36-eb2bac2965dc" providerId="AD" clId="Web-{7B5F00BC-85F1-AF94-99C1-D1C0BA009181}" dt="2024-09-30T22:33:47.361" v="18" actId="20577"/>
          <ac:spMkLst>
            <pc:docMk/>
            <pc:sldMk cId="0" sldId="259"/>
            <ac:spMk id="114" creationId="{00000000-0000-0000-0000-000000000000}"/>
          </ac:spMkLst>
        </pc:spChg>
        <pc:spChg chg="mod">
          <ac:chgData name="Kelly, Kendra@DHCS" userId="S::kendra.kelly_dhcs.ca.gov#ext#@hlthmgt.onmicrosoft.com::f55da123-cb0c-4ec9-aa36-eb2bac2965dc" providerId="AD" clId="Web-{7B5F00BC-85F1-AF94-99C1-D1C0BA009181}" dt="2024-09-30T22:41:45.970" v="35" actId="20577"/>
          <ac:spMkLst>
            <pc:docMk/>
            <pc:sldMk cId="0" sldId="259"/>
            <ac:spMk id="116" creationId="{00000000-0000-0000-0000-000000000000}"/>
          </ac:spMkLst>
        </pc:spChg>
        <pc:extLst>
          <p:ext xmlns:p="http://schemas.openxmlformats.org/presentationml/2006/main" uri="{D6D511B9-2390-475A-947B-AFAB55BFBCF1}">
            <pc226:cmChg xmlns:pc226="http://schemas.microsoft.com/office/powerpoint/2022/06/main/command" chg="mod">
              <pc226:chgData name="Kelly, Kendra@DHCS" userId="S::kendra.kelly_dhcs.ca.gov#ext#@hlthmgt.onmicrosoft.com::f55da123-cb0c-4ec9-aa36-eb2bac2965dc" providerId="AD" clId="Web-{7B5F00BC-85F1-AF94-99C1-D1C0BA009181}" dt="2024-09-30T22:33:45.017" v="17" actId="20577"/>
              <pc2:cmMkLst xmlns:pc2="http://schemas.microsoft.com/office/powerpoint/2019/9/main/command">
                <pc:docMk/>
                <pc:sldMk cId="0" sldId="259"/>
                <pc2:cmMk id="{03790385-64B1-4214-90A6-60EDD9C3809A}"/>
              </pc2:cmMkLst>
            </pc226:cmChg>
          </p:ext>
        </pc:extLst>
      </pc:sldChg>
    </pc:docChg>
  </pc:docChgLst>
  <pc:docChgLst>
    <pc:chgData name="Campus, Moneshia@DHCS" userId="S::moneshia.campus_dhcs.ca.gov#ext#@hlthmgt.onmicrosoft.com::40da75a7-a487-4232-bda4-f7ab7e53e474" providerId="AD" clId="Web-{0B64050B-471B-0768-9997-47E7E148B4ED}"/>
    <pc:docChg chg="mod">
      <pc:chgData name="Campus, Moneshia@DHCS" userId="S::moneshia.campus_dhcs.ca.gov#ext#@hlthmgt.onmicrosoft.com::40da75a7-a487-4232-bda4-f7ab7e53e474" providerId="AD" clId="Web-{0B64050B-471B-0768-9997-47E7E148B4ED}" dt="2024-09-30T16:10:50.041" v="0"/>
      <pc:docMkLst>
        <pc:docMk/>
      </pc:docMkLst>
    </pc:docChg>
  </pc:docChgLst>
  <pc:docChgLst>
    <pc:chgData name="Frances" userId="S::frances_merrittandgrace.com#ext#@hlthmgt.onmicrosoft.com::a86690ae-2022-4e79-b7a6-d8fef94895a4" providerId="AD" clId="Web-{A47828FC-1682-43F9-B558-EB3F42D3ECB9}"/>
    <pc:docChg chg="modSld">
      <pc:chgData name="Frances" userId="S::frances_merrittandgrace.com#ext#@hlthmgt.onmicrosoft.com::a86690ae-2022-4e79-b7a6-d8fef94895a4" providerId="AD" clId="Web-{A47828FC-1682-43F9-B558-EB3F42D3ECB9}" dt="2024-10-04T18:33:56.260" v="19" actId="20577"/>
      <pc:docMkLst>
        <pc:docMk/>
      </pc:docMkLst>
      <pc:sldChg chg="modSp">
        <pc:chgData name="Frances" userId="S::frances_merrittandgrace.com#ext#@hlthmgt.onmicrosoft.com::a86690ae-2022-4e79-b7a6-d8fef94895a4" providerId="AD" clId="Web-{A47828FC-1682-43F9-B558-EB3F42D3ECB9}" dt="2024-10-04T18:33:56.260" v="19" actId="20577"/>
        <pc:sldMkLst>
          <pc:docMk/>
          <pc:sldMk cId="0" sldId="256"/>
        </pc:sldMkLst>
        <pc:spChg chg="mod">
          <ac:chgData name="Frances" userId="S::frances_merrittandgrace.com#ext#@hlthmgt.onmicrosoft.com::a86690ae-2022-4e79-b7a6-d8fef94895a4" providerId="AD" clId="Web-{A47828FC-1682-43F9-B558-EB3F42D3ECB9}" dt="2024-10-04T18:33:56.260" v="19" actId="20577"/>
          <ac:spMkLst>
            <pc:docMk/>
            <pc:sldMk cId="0" sldId="256"/>
            <ac:spMk id="54" creationId="{00000000-0000-0000-0000-000000000000}"/>
          </ac:spMkLst>
        </pc:spChg>
      </pc:sldChg>
      <pc:sldChg chg="delSp">
        <pc:chgData name="Frances" userId="S::frances_merrittandgrace.com#ext#@hlthmgt.onmicrosoft.com::a86690ae-2022-4e79-b7a6-d8fef94895a4" providerId="AD" clId="Web-{A47828FC-1682-43F9-B558-EB3F42D3ECB9}" dt="2024-10-04T18:29:35.329" v="15"/>
        <pc:sldMkLst>
          <pc:docMk/>
          <pc:sldMk cId="0" sldId="257"/>
        </pc:sldMkLst>
        <pc:spChg chg="del">
          <ac:chgData name="Frances" userId="S::frances_merrittandgrace.com#ext#@hlthmgt.onmicrosoft.com::a86690ae-2022-4e79-b7a6-d8fef94895a4" providerId="AD" clId="Web-{A47828FC-1682-43F9-B558-EB3F42D3ECB9}" dt="2024-10-04T18:29:35.329" v="15"/>
          <ac:spMkLst>
            <pc:docMk/>
            <pc:sldMk cId="0" sldId="257"/>
            <ac:spMk id="64" creationId="{00000000-0000-0000-0000-000000000000}"/>
          </ac:spMkLst>
        </pc:spChg>
        <pc:spChg chg="del">
          <ac:chgData name="Frances" userId="S::frances_merrittandgrace.com#ext#@hlthmgt.onmicrosoft.com::a86690ae-2022-4e79-b7a6-d8fef94895a4" providerId="AD" clId="Web-{A47828FC-1682-43F9-B558-EB3F42D3ECB9}" dt="2024-10-04T18:29:33.673" v="14"/>
          <ac:spMkLst>
            <pc:docMk/>
            <pc:sldMk cId="0" sldId="257"/>
            <ac:spMk id="65" creationId="{00000000-0000-0000-0000-000000000000}"/>
          </ac:spMkLst>
        </pc:spChg>
        <pc:spChg chg="del">
          <ac:chgData name="Frances" userId="S::frances_merrittandgrace.com#ext#@hlthmgt.onmicrosoft.com::a86690ae-2022-4e79-b7a6-d8fef94895a4" providerId="AD" clId="Web-{A47828FC-1682-43F9-B558-EB3F42D3ECB9}" dt="2024-10-04T18:29:32.142" v="13"/>
          <ac:spMkLst>
            <pc:docMk/>
            <pc:sldMk cId="0" sldId="257"/>
            <ac:spMk id="66" creationId="{00000000-0000-0000-0000-000000000000}"/>
          </ac:spMkLst>
        </pc:spChg>
      </pc:sldChg>
      <pc:sldChg chg="delSp modSp">
        <pc:chgData name="Frances" userId="S::frances_merrittandgrace.com#ext#@hlthmgt.onmicrosoft.com::a86690ae-2022-4e79-b7a6-d8fef94895a4" providerId="AD" clId="Web-{A47828FC-1682-43F9-B558-EB3F42D3ECB9}" dt="2024-10-04T18:29:38.470" v="16"/>
        <pc:sldMkLst>
          <pc:docMk/>
          <pc:sldMk cId="0" sldId="259"/>
        </pc:sldMkLst>
        <pc:spChg chg="del">
          <ac:chgData name="Frances" userId="S::frances_merrittandgrace.com#ext#@hlthmgt.onmicrosoft.com::a86690ae-2022-4e79-b7a6-d8fef94895a4" providerId="AD" clId="Web-{A47828FC-1682-43F9-B558-EB3F42D3ECB9}" dt="2024-10-04T18:29:38.470" v="16"/>
          <ac:spMkLst>
            <pc:docMk/>
            <pc:sldMk cId="0" sldId="259"/>
            <ac:spMk id="109" creationId="{00000000-0000-0000-0000-000000000000}"/>
          </ac:spMkLst>
        </pc:spChg>
        <pc:spChg chg="mod">
          <ac:chgData name="Frances" userId="S::frances_merrittandgrace.com#ext#@hlthmgt.onmicrosoft.com::a86690ae-2022-4e79-b7a6-d8fef94895a4" providerId="AD" clId="Web-{A47828FC-1682-43F9-B558-EB3F42D3ECB9}" dt="2024-10-04T18:28:57" v="12" actId="20577"/>
          <ac:spMkLst>
            <pc:docMk/>
            <pc:sldMk cId="0" sldId="259"/>
            <ac:spMk id="114" creationId="{00000000-0000-0000-0000-000000000000}"/>
          </ac:spMkLst>
        </pc:spChg>
      </pc:sldChg>
    </pc:docChg>
  </pc:docChgLst>
  <pc:docChgLst>
    <pc:chgData name="Frances" userId="S::frances_merrittandgrace.com#ext#@hlthmgt.onmicrosoft.com::a86690ae-2022-4e79-b7a6-d8fef94895a4" providerId="AD" clId="Web-{29CD97ED-00D5-481A-B05F-896484A26F87}"/>
    <pc:docChg chg="delSld">
      <pc:chgData name="Frances" userId="S::frances_merrittandgrace.com#ext#@hlthmgt.onmicrosoft.com::a86690ae-2022-4e79-b7a6-d8fef94895a4" providerId="AD" clId="Web-{29CD97ED-00D5-481A-B05F-896484A26F87}" dt="2024-10-04T18:34:54.084" v="0"/>
      <pc:docMkLst>
        <pc:docMk/>
      </pc:docMkLst>
      <pc:sldChg chg="del">
        <pc:chgData name="Frances" userId="S::frances_merrittandgrace.com#ext#@hlthmgt.onmicrosoft.com::a86690ae-2022-4e79-b7a6-d8fef94895a4" providerId="AD" clId="Web-{29CD97ED-00D5-481A-B05F-896484A26F87}" dt="2024-10-04T18:34:54.084" v="0"/>
        <pc:sldMkLst>
          <pc:docMk/>
          <pc:sldMk cId="0" sldId="25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210545" y="685800"/>
            <a:ext cx="4437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notes"/>
          <p:cNvSpPr>
            <a:spLocks noGrp="1" noRot="1" noChangeAspect="1"/>
          </p:cNvSpPr>
          <p:nvPr>
            <p:ph type="sldImg" idx="2"/>
          </p:nvPr>
        </p:nvSpPr>
        <p:spPr>
          <a:xfrm>
            <a:off x="1211263" y="685800"/>
            <a:ext cx="443706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2fddc2f8a6c_0_172:notes"/>
          <p:cNvSpPr>
            <a:spLocks noGrp="1" noRot="1" noChangeAspect="1"/>
          </p:cNvSpPr>
          <p:nvPr>
            <p:ph type="sldImg" idx="2"/>
          </p:nvPr>
        </p:nvSpPr>
        <p:spPr>
          <a:xfrm>
            <a:off x="1211263" y="685800"/>
            <a:ext cx="443706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 name="Google Shape;107;g2fddc2f8a6c_0_1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userDrawn="1">
  <p:cSld name="TITLE">
    <p:spTree>
      <p:nvGrpSpPr>
        <p:cNvPr id="1" name="Shape 9"/>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preserve="1" userDrawn="1">
  <p:cSld name="1_Title slide">
    <p:spTree>
      <p:nvGrpSpPr>
        <p:cNvPr id="1" name="Shape 9"/>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E31E4C4-BE23-7B36-14A2-C99C2593C800}"/>
              </a:ext>
            </a:extLst>
          </p:cNvPr>
          <p:cNvSpPr>
            <a:spLocks noGrp="1"/>
          </p:cNvSpPr>
          <p:nvPr>
            <p:ph sz="quarter" idx="13" hasCustomPrompt="1"/>
          </p:nvPr>
        </p:nvSpPr>
        <p:spPr>
          <a:xfrm>
            <a:off x="6638795" y="207963"/>
            <a:ext cx="3165605" cy="1031473"/>
          </a:xfrm>
        </p:spPr>
        <p:txBody>
          <a:bodyPr/>
          <a:lstStyle>
            <a:lvl1pPr marL="88900" indent="0">
              <a:buNone/>
              <a:defRPr/>
            </a:lvl1pPr>
          </a:lstStyle>
          <a:p>
            <a:pPr lvl="0"/>
            <a:r>
              <a:rPr lang="en-US"/>
              <a:t>Click here to add picture or logo</a:t>
            </a:r>
          </a:p>
        </p:txBody>
      </p:sp>
      <p:sp>
        <p:nvSpPr>
          <p:cNvPr id="4" name="Content Placeholder 3">
            <a:extLst>
              <a:ext uri="{FF2B5EF4-FFF2-40B4-BE49-F238E27FC236}">
                <a16:creationId xmlns:a16="http://schemas.microsoft.com/office/drawing/2014/main" id="{965023DD-008C-0AAE-ED40-CE14AF9D2C2E}"/>
              </a:ext>
            </a:extLst>
          </p:cNvPr>
          <p:cNvSpPr>
            <a:spLocks noGrp="1"/>
          </p:cNvSpPr>
          <p:nvPr>
            <p:ph sz="quarter" idx="14" hasCustomPrompt="1"/>
          </p:nvPr>
        </p:nvSpPr>
        <p:spPr>
          <a:xfrm>
            <a:off x="3501024" y="6501008"/>
            <a:ext cx="3056351" cy="1025851"/>
          </a:xfrm>
        </p:spPr>
        <p:txBody>
          <a:bodyPr/>
          <a:lstStyle>
            <a:lvl1pPr marL="88900" indent="0">
              <a:buNone/>
              <a:defRPr/>
            </a:lvl1pPr>
          </a:lstStyle>
          <a:p>
            <a:pPr lvl="0"/>
            <a:r>
              <a:rPr lang="en-US"/>
              <a:t>Click here to add picture or logo</a:t>
            </a:r>
          </a:p>
        </p:txBody>
      </p:sp>
    </p:spTree>
    <p:extLst>
      <p:ext uri="{BB962C8B-B14F-4D97-AF65-F5344CB8AC3E}">
        <p14:creationId xmlns:p14="http://schemas.microsoft.com/office/powerpoint/2010/main" val="1509231560"/>
      </p:ext>
    </p:extLst>
  </p:cSld>
  <p:clrMapOvr>
    <a:masterClrMapping/>
  </p:clrMapOvr>
  <p:extLst>
    <p:ext uri="{DCECCB84-F9BA-43D5-87BE-67443E8EF086}">
      <p15:sldGuideLst xmlns:p15="http://schemas.microsoft.com/office/powerpoint/2012/main">
        <p15:guide id="1" orient="horz" pos="2448" userDrawn="1">
          <p15:clr>
            <a:srgbClr val="FBAE40"/>
          </p15:clr>
        </p15:guide>
        <p15:guide id="2" pos="316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preserve="1" userDrawn="1">
  <p:cSld name="1_Title slide">
    <p:spTree>
      <p:nvGrpSpPr>
        <p:cNvPr id="1" name="Shape 9"/>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65023DD-008C-0AAE-ED40-CE14AF9D2C2E}"/>
              </a:ext>
            </a:extLst>
          </p:cNvPr>
          <p:cNvSpPr>
            <a:spLocks noGrp="1"/>
          </p:cNvSpPr>
          <p:nvPr>
            <p:ph sz="quarter" idx="14" hasCustomPrompt="1"/>
          </p:nvPr>
        </p:nvSpPr>
        <p:spPr>
          <a:xfrm>
            <a:off x="6764054" y="6501008"/>
            <a:ext cx="3051623" cy="1038899"/>
          </a:xfrm>
        </p:spPr>
        <p:txBody>
          <a:bodyPr/>
          <a:lstStyle>
            <a:lvl1pPr marL="88900" indent="0">
              <a:buNone/>
              <a:defRPr/>
            </a:lvl1pPr>
          </a:lstStyle>
          <a:p>
            <a:pPr lvl="0"/>
            <a:r>
              <a:rPr lang="en-US"/>
              <a:t>Click here to add picture or logo</a:t>
            </a:r>
          </a:p>
        </p:txBody>
      </p:sp>
    </p:spTree>
    <p:extLst>
      <p:ext uri="{BB962C8B-B14F-4D97-AF65-F5344CB8AC3E}">
        <p14:creationId xmlns:p14="http://schemas.microsoft.com/office/powerpoint/2010/main" val="2064493288"/>
      </p:ext>
    </p:extLst>
  </p:cSld>
  <p:clrMapOvr>
    <a:masterClrMapping/>
  </p:clrMapOvr>
  <p:extLst>
    <p:ext uri="{DCECCB84-F9BA-43D5-87BE-67443E8EF086}">
      <p15:sldGuideLst xmlns:p15="http://schemas.microsoft.com/office/powerpoint/2012/main">
        <p15:guide id="1" orient="horz" pos="2448" userDrawn="1">
          <p15:clr>
            <a:srgbClr val="FBAE40"/>
          </p15:clr>
        </p15:guide>
        <p15:guide id="2" pos="3168"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42870" y="672482"/>
            <a:ext cx="9372600" cy="865500"/>
          </a:xfrm>
          <a:prstGeom prst="rect">
            <a:avLst/>
          </a:prstGeom>
          <a:noFill/>
          <a:ln>
            <a:noFill/>
          </a:ln>
        </p:spPr>
        <p:txBody>
          <a:bodyPr spcFirstLastPara="1" wrap="square" lIns="113100" tIns="113100" rIns="113100" bIns="113100" anchor="t" anchorCtr="0">
            <a:normAutofit/>
          </a:bodyPr>
          <a:lstStyle>
            <a:lvl1pPr lvl="0">
              <a:spcBef>
                <a:spcPts val="0"/>
              </a:spcBef>
              <a:spcAft>
                <a:spcPts val="0"/>
              </a:spcAft>
              <a:buClr>
                <a:schemeClr val="dk1"/>
              </a:buClr>
              <a:buSzPts val="3500"/>
              <a:buNone/>
              <a:defRPr sz="3500">
                <a:solidFill>
                  <a:schemeClr val="dk1"/>
                </a:solidFill>
              </a:defRPr>
            </a:lvl1pPr>
            <a:lvl2pPr lvl="1">
              <a:spcBef>
                <a:spcPts val="0"/>
              </a:spcBef>
              <a:spcAft>
                <a:spcPts val="0"/>
              </a:spcAft>
              <a:buClr>
                <a:schemeClr val="dk1"/>
              </a:buClr>
              <a:buSzPts val="3500"/>
              <a:buNone/>
              <a:defRPr sz="3500">
                <a:solidFill>
                  <a:schemeClr val="dk1"/>
                </a:solidFill>
              </a:defRPr>
            </a:lvl2pPr>
            <a:lvl3pPr lvl="2">
              <a:spcBef>
                <a:spcPts val="0"/>
              </a:spcBef>
              <a:spcAft>
                <a:spcPts val="0"/>
              </a:spcAft>
              <a:buClr>
                <a:schemeClr val="dk1"/>
              </a:buClr>
              <a:buSzPts val="3500"/>
              <a:buNone/>
              <a:defRPr sz="3500">
                <a:solidFill>
                  <a:schemeClr val="dk1"/>
                </a:solidFill>
              </a:defRPr>
            </a:lvl3pPr>
            <a:lvl4pPr lvl="3">
              <a:spcBef>
                <a:spcPts val="0"/>
              </a:spcBef>
              <a:spcAft>
                <a:spcPts val="0"/>
              </a:spcAft>
              <a:buClr>
                <a:schemeClr val="dk1"/>
              </a:buClr>
              <a:buSzPts val="3500"/>
              <a:buNone/>
              <a:defRPr sz="3500">
                <a:solidFill>
                  <a:schemeClr val="dk1"/>
                </a:solidFill>
              </a:defRPr>
            </a:lvl4pPr>
            <a:lvl5pPr lvl="4">
              <a:spcBef>
                <a:spcPts val="0"/>
              </a:spcBef>
              <a:spcAft>
                <a:spcPts val="0"/>
              </a:spcAft>
              <a:buClr>
                <a:schemeClr val="dk1"/>
              </a:buClr>
              <a:buSzPts val="3500"/>
              <a:buNone/>
              <a:defRPr sz="3500">
                <a:solidFill>
                  <a:schemeClr val="dk1"/>
                </a:solidFill>
              </a:defRPr>
            </a:lvl5pPr>
            <a:lvl6pPr lvl="5">
              <a:spcBef>
                <a:spcPts val="0"/>
              </a:spcBef>
              <a:spcAft>
                <a:spcPts val="0"/>
              </a:spcAft>
              <a:buClr>
                <a:schemeClr val="dk1"/>
              </a:buClr>
              <a:buSzPts val="3500"/>
              <a:buNone/>
              <a:defRPr sz="3500">
                <a:solidFill>
                  <a:schemeClr val="dk1"/>
                </a:solidFill>
              </a:defRPr>
            </a:lvl6pPr>
            <a:lvl7pPr lvl="6">
              <a:spcBef>
                <a:spcPts val="0"/>
              </a:spcBef>
              <a:spcAft>
                <a:spcPts val="0"/>
              </a:spcAft>
              <a:buClr>
                <a:schemeClr val="dk1"/>
              </a:buClr>
              <a:buSzPts val="3500"/>
              <a:buNone/>
              <a:defRPr sz="3500">
                <a:solidFill>
                  <a:schemeClr val="dk1"/>
                </a:solidFill>
              </a:defRPr>
            </a:lvl7pPr>
            <a:lvl8pPr lvl="7">
              <a:spcBef>
                <a:spcPts val="0"/>
              </a:spcBef>
              <a:spcAft>
                <a:spcPts val="0"/>
              </a:spcAft>
              <a:buClr>
                <a:schemeClr val="dk1"/>
              </a:buClr>
              <a:buSzPts val="3500"/>
              <a:buNone/>
              <a:defRPr sz="3500">
                <a:solidFill>
                  <a:schemeClr val="dk1"/>
                </a:solidFill>
              </a:defRPr>
            </a:lvl8pPr>
            <a:lvl9pPr lvl="8">
              <a:spcBef>
                <a:spcPts val="0"/>
              </a:spcBef>
              <a:spcAft>
                <a:spcPts val="0"/>
              </a:spcAft>
              <a:buClr>
                <a:schemeClr val="dk1"/>
              </a:buClr>
              <a:buSzPts val="3500"/>
              <a:buNone/>
              <a:defRPr sz="3500">
                <a:solidFill>
                  <a:schemeClr val="dk1"/>
                </a:solidFill>
              </a:defRPr>
            </a:lvl9pPr>
          </a:lstStyle>
          <a:p>
            <a:endParaRPr/>
          </a:p>
        </p:txBody>
      </p:sp>
      <p:sp>
        <p:nvSpPr>
          <p:cNvPr id="7" name="Google Shape;7;p1"/>
          <p:cNvSpPr txBox="1">
            <a:spLocks noGrp="1"/>
          </p:cNvSpPr>
          <p:nvPr>
            <p:ph type="body" idx="1"/>
          </p:nvPr>
        </p:nvSpPr>
        <p:spPr>
          <a:xfrm>
            <a:off x="342870" y="1741518"/>
            <a:ext cx="9372600" cy="5162700"/>
          </a:xfrm>
          <a:prstGeom prst="rect">
            <a:avLst/>
          </a:prstGeom>
          <a:noFill/>
          <a:ln>
            <a:noFill/>
          </a:ln>
        </p:spPr>
        <p:txBody>
          <a:bodyPr spcFirstLastPara="1" wrap="square" lIns="113100" tIns="113100" rIns="113100" bIns="113100" anchor="t" anchorCtr="0">
            <a:normAutofit/>
          </a:bodyPr>
          <a:lstStyle>
            <a:lvl1pPr marL="457200" lvl="0" indent="-368300">
              <a:lnSpc>
                <a:spcPct val="115000"/>
              </a:lnSpc>
              <a:spcBef>
                <a:spcPts val="0"/>
              </a:spcBef>
              <a:spcAft>
                <a:spcPts val="0"/>
              </a:spcAft>
              <a:buClr>
                <a:schemeClr val="dk2"/>
              </a:buClr>
              <a:buSzPts val="2200"/>
              <a:buChar char="●"/>
              <a:defRPr sz="2200">
                <a:solidFill>
                  <a:schemeClr val="dk2"/>
                </a:solidFill>
              </a:defRPr>
            </a:lvl1pPr>
            <a:lvl2pPr marL="914400" lvl="1" indent="-336550">
              <a:lnSpc>
                <a:spcPct val="115000"/>
              </a:lnSpc>
              <a:spcBef>
                <a:spcPts val="0"/>
              </a:spcBef>
              <a:spcAft>
                <a:spcPts val="0"/>
              </a:spcAft>
              <a:buClr>
                <a:schemeClr val="dk2"/>
              </a:buClr>
              <a:buSzPts val="1700"/>
              <a:buChar char="○"/>
              <a:defRPr sz="1700">
                <a:solidFill>
                  <a:schemeClr val="dk2"/>
                </a:solidFill>
              </a:defRPr>
            </a:lvl2pPr>
            <a:lvl3pPr marL="1371600" lvl="2" indent="-336550">
              <a:lnSpc>
                <a:spcPct val="115000"/>
              </a:lnSpc>
              <a:spcBef>
                <a:spcPts val="0"/>
              </a:spcBef>
              <a:spcAft>
                <a:spcPts val="0"/>
              </a:spcAft>
              <a:buClr>
                <a:schemeClr val="dk2"/>
              </a:buClr>
              <a:buSzPts val="1700"/>
              <a:buChar char="■"/>
              <a:defRPr sz="1700">
                <a:solidFill>
                  <a:schemeClr val="dk2"/>
                </a:solidFill>
              </a:defRPr>
            </a:lvl3pPr>
            <a:lvl4pPr marL="1828800" lvl="3" indent="-336550">
              <a:lnSpc>
                <a:spcPct val="115000"/>
              </a:lnSpc>
              <a:spcBef>
                <a:spcPts val="0"/>
              </a:spcBef>
              <a:spcAft>
                <a:spcPts val="0"/>
              </a:spcAft>
              <a:buClr>
                <a:schemeClr val="dk2"/>
              </a:buClr>
              <a:buSzPts val="1700"/>
              <a:buChar char="●"/>
              <a:defRPr sz="1700">
                <a:solidFill>
                  <a:schemeClr val="dk2"/>
                </a:solidFill>
              </a:defRPr>
            </a:lvl4pPr>
            <a:lvl5pPr marL="2286000" lvl="4" indent="-336550">
              <a:lnSpc>
                <a:spcPct val="115000"/>
              </a:lnSpc>
              <a:spcBef>
                <a:spcPts val="0"/>
              </a:spcBef>
              <a:spcAft>
                <a:spcPts val="0"/>
              </a:spcAft>
              <a:buClr>
                <a:schemeClr val="dk2"/>
              </a:buClr>
              <a:buSzPts val="1700"/>
              <a:buChar char="○"/>
              <a:defRPr sz="1700">
                <a:solidFill>
                  <a:schemeClr val="dk2"/>
                </a:solidFill>
              </a:defRPr>
            </a:lvl5pPr>
            <a:lvl6pPr marL="2743200" lvl="5" indent="-336550">
              <a:lnSpc>
                <a:spcPct val="115000"/>
              </a:lnSpc>
              <a:spcBef>
                <a:spcPts val="0"/>
              </a:spcBef>
              <a:spcAft>
                <a:spcPts val="0"/>
              </a:spcAft>
              <a:buClr>
                <a:schemeClr val="dk2"/>
              </a:buClr>
              <a:buSzPts val="1700"/>
              <a:buChar char="■"/>
              <a:defRPr sz="1700">
                <a:solidFill>
                  <a:schemeClr val="dk2"/>
                </a:solidFill>
              </a:defRPr>
            </a:lvl6pPr>
            <a:lvl7pPr marL="3200400" lvl="6" indent="-336550">
              <a:lnSpc>
                <a:spcPct val="115000"/>
              </a:lnSpc>
              <a:spcBef>
                <a:spcPts val="0"/>
              </a:spcBef>
              <a:spcAft>
                <a:spcPts val="0"/>
              </a:spcAft>
              <a:buClr>
                <a:schemeClr val="dk2"/>
              </a:buClr>
              <a:buSzPts val="1700"/>
              <a:buChar char="●"/>
              <a:defRPr sz="1700">
                <a:solidFill>
                  <a:schemeClr val="dk2"/>
                </a:solidFill>
              </a:defRPr>
            </a:lvl7pPr>
            <a:lvl8pPr marL="3657600" lvl="7" indent="-336550">
              <a:lnSpc>
                <a:spcPct val="115000"/>
              </a:lnSpc>
              <a:spcBef>
                <a:spcPts val="0"/>
              </a:spcBef>
              <a:spcAft>
                <a:spcPts val="0"/>
              </a:spcAft>
              <a:buClr>
                <a:schemeClr val="dk2"/>
              </a:buClr>
              <a:buSzPts val="1700"/>
              <a:buChar char="○"/>
              <a:defRPr sz="1700">
                <a:solidFill>
                  <a:schemeClr val="dk2"/>
                </a:solidFill>
              </a:defRPr>
            </a:lvl8pPr>
            <a:lvl9pPr marL="4114800" lvl="8" indent="-336550">
              <a:lnSpc>
                <a:spcPct val="115000"/>
              </a:lnSpc>
              <a:spcBef>
                <a:spcPts val="0"/>
              </a:spcBef>
              <a:spcAft>
                <a:spcPts val="0"/>
              </a:spcAft>
              <a:buClr>
                <a:schemeClr val="dk2"/>
              </a:buClr>
              <a:buSzPts val="1700"/>
              <a:buChar char="■"/>
              <a:defRPr sz="1700">
                <a:solidFill>
                  <a:schemeClr val="dk2"/>
                </a:solidFill>
              </a:defRPr>
            </a:lvl9pPr>
          </a:lstStyle>
          <a:p>
            <a:endParaRPr/>
          </a:p>
        </p:txBody>
      </p:sp>
      <p:sp>
        <p:nvSpPr>
          <p:cNvPr id="8" name="Google Shape;8;p1"/>
          <p:cNvSpPr txBox="1">
            <a:spLocks noGrp="1"/>
          </p:cNvSpPr>
          <p:nvPr>
            <p:ph type="sldNum" idx="12"/>
          </p:nvPr>
        </p:nvSpPr>
        <p:spPr>
          <a:xfrm>
            <a:off x="9319704" y="7046639"/>
            <a:ext cx="603600" cy="594900"/>
          </a:xfrm>
          <a:prstGeom prst="rect">
            <a:avLst/>
          </a:prstGeom>
          <a:noFill/>
          <a:ln>
            <a:noFill/>
          </a:ln>
        </p:spPr>
        <p:txBody>
          <a:bodyPr spcFirstLastPara="1" wrap="square" lIns="113100" tIns="113100" rIns="113100" bIns="113100" anchor="ctr" anchorCtr="0">
            <a:normAutofit/>
          </a:bodyPr>
          <a:lstStyle>
            <a:lvl1pPr lvl="0" algn="r">
              <a:buNone/>
              <a:defRPr sz="1200">
                <a:solidFill>
                  <a:schemeClr val="dk2"/>
                </a:solidFill>
              </a:defRPr>
            </a:lvl1pPr>
            <a:lvl2pPr lvl="1" algn="r">
              <a:buNone/>
              <a:defRPr sz="1200">
                <a:solidFill>
                  <a:schemeClr val="dk2"/>
                </a:solidFill>
              </a:defRPr>
            </a:lvl2pPr>
            <a:lvl3pPr lvl="2" algn="r">
              <a:buNone/>
              <a:defRPr sz="1200">
                <a:solidFill>
                  <a:schemeClr val="dk2"/>
                </a:solidFill>
              </a:defRPr>
            </a:lvl3pPr>
            <a:lvl4pPr lvl="3" algn="r">
              <a:buNone/>
              <a:defRPr sz="1200">
                <a:solidFill>
                  <a:schemeClr val="dk2"/>
                </a:solidFill>
              </a:defRPr>
            </a:lvl4pPr>
            <a:lvl5pPr lvl="4" algn="r">
              <a:buNone/>
              <a:defRPr sz="1200">
                <a:solidFill>
                  <a:schemeClr val="dk2"/>
                </a:solidFill>
              </a:defRPr>
            </a:lvl5pPr>
            <a:lvl6pPr lvl="5" algn="r">
              <a:buNone/>
              <a:defRPr sz="1200">
                <a:solidFill>
                  <a:schemeClr val="dk2"/>
                </a:solidFill>
              </a:defRPr>
            </a:lvl6pPr>
            <a:lvl7pPr lvl="6" algn="r">
              <a:buNone/>
              <a:defRPr sz="1200">
                <a:solidFill>
                  <a:schemeClr val="dk2"/>
                </a:solidFill>
              </a:defRPr>
            </a:lvl7pPr>
            <a:lvl8pPr lvl="7" algn="r">
              <a:buNone/>
              <a:defRPr sz="1200">
                <a:solidFill>
                  <a:schemeClr val="dk2"/>
                </a:solidFill>
              </a:defRPr>
            </a:lvl8pPr>
            <a:lvl9pPr lvl="8" algn="r">
              <a:buNone/>
              <a:defRPr sz="12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grpSp>
        <p:nvGrpSpPr>
          <p:cNvPr id="59" name="Google Shape;59;p14"/>
          <p:cNvGrpSpPr/>
          <p:nvPr/>
        </p:nvGrpSpPr>
        <p:grpSpPr>
          <a:xfrm>
            <a:off x="6248306" y="4813401"/>
            <a:ext cx="3416572" cy="2882977"/>
            <a:chOff x="-982196" y="7279903"/>
            <a:chExt cx="3883792" cy="3354639"/>
          </a:xfrm>
        </p:grpSpPr>
        <p:sp>
          <p:nvSpPr>
            <p:cNvPr id="60" name="Google Shape;60;p14"/>
            <p:cNvSpPr/>
            <p:nvPr/>
          </p:nvSpPr>
          <p:spPr>
            <a:xfrm>
              <a:off x="202589" y="8647071"/>
              <a:ext cx="1516200" cy="1314900"/>
            </a:xfrm>
            <a:prstGeom prst="hexagon">
              <a:avLst>
                <a:gd name="adj" fmla="val 28852"/>
                <a:gd name="vf" fmla="val 115470"/>
              </a:avLst>
            </a:prstGeom>
            <a:solidFill>
              <a:srgbClr val="001970"/>
            </a:solidFill>
            <a:ln w="28575" cap="flat" cmpd="sng">
              <a:solidFill>
                <a:srgbClr val="FFFFFF"/>
              </a:solidFill>
              <a:prstDash val="solid"/>
              <a:round/>
              <a:headEnd type="none" w="sm" len="sm"/>
              <a:tailEnd type="none" w="sm" len="sm"/>
            </a:ln>
          </p:spPr>
          <p:txBody>
            <a:bodyPr spcFirstLastPara="1" wrap="square" lIns="75850" tIns="75850" rIns="75850" bIns="75850" anchor="ctr" anchorCtr="0">
              <a:noAutofit/>
            </a:bodyPr>
            <a:lstStyle/>
            <a:p>
              <a:pPr marL="0" lvl="0" indent="0" algn="ctr" rtl="0">
                <a:spcBef>
                  <a:spcPts val="0"/>
                </a:spcBef>
                <a:spcAft>
                  <a:spcPts val="0"/>
                </a:spcAft>
                <a:buNone/>
              </a:pPr>
              <a:endParaRPr sz="1200"/>
            </a:p>
          </p:txBody>
        </p:sp>
        <p:sp>
          <p:nvSpPr>
            <p:cNvPr id="61" name="Google Shape;61;p14"/>
            <p:cNvSpPr/>
            <p:nvPr/>
          </p:nvSpPr>
          <p:spPr>
            <a:xfrm>
              <a:off x="202589" y="7279903"/>
              <a:ext cx="1516200" cy="1314900"/>
            </a:xfrm>
            <a:prstGeom prst="hexagon">
              <a:avLst>
                <a:gd name="adj" fmla="val 28852"/>
                <a:gd name="vf" fmla="val 115470"/>
              </a:avLst>
            </a:prstGeom>
            <a:solidFill>
              <a:srgbClr val="0DBBB6"/>
            </a:solidFill>
            <a:ln w="28575" cap="flat" cmpd="sng">
              <a:solidFill>
                <a:srgbClr val="FFFFFF"/>
              </a:solidFill>
              <a:prstDash val="solid"/>
              <a:round/>
              <a:headEnd type="none" w="sm" len="sm"/>
              <a:tailEnd type="none" w="sm" len="sm"/>
            </a:ln>
          </p:spPr>
          <p:txBody>
            <a:bodyPr spcFirstLastPara="1" wrap="square" lIns="75850" tIns="75850" rIns="75850" bIns="75850" anchor="ctr" anchorCtr="0">
              <a:noAutofit/>
            </a:bodyPr>
            <a:lstStyle/>
            <a:p>
              <a:pPr marL="0" lvl="0" indent="0" algn="ctr" rtl="0">
                <a:spcBef>
                  <a:spcPts val="0"/>
                </a:spcBef>
                <a:spcAft>
                  <a:spcPts val="0"/>
                </a:spcAft>
                <a:buNone/>
              </a:pPr>
              <a:endParaRPr sz="1200"/>
            </a:p>
          </p:txBody>
        </p:sp>
        <p:sp>
          <p:nvSpPr>
            <p:cNvPr id="62" name="Google Shape;62;p14"/>
            <p:cNvSpPr/>
            <p:nvPr/>
          </p:nvSpPr>
          <p:spPr>
            <a:xfrm>
              <a:off x="1385396" y="9319642"/>
              <a:ext cx="1516200" cy="1314900"/>
            </a:xfrm>
            <a:prstGeom prst="hexagon">
              <a:avLst>
                <a:gd name="adj" fmla="val 28852"/>
                <a:gd name="vf" fmla="val 115470"/>
              </a:avLst>
            </a:prstGeom>
            <a:solidFill>
              <a:srgbClr val="E47225"/>
            </a:solidFill>
            <a:ln w="28575" cap="flat" cmpd="sng">
              <a:solidFill>
                <a:srgbClr val="FFFFFF"/>
              </a:solidFill>
              <a:prstDash val="solid"/>
              <a:round/>
              <a:headEnd type="none" w="sm" len="sm"/>
              <a:tailEnd type="none" w="sm" len="sm"/>
            </a:ln>
          </p:spPr>
          <p:txBody>
            <a:bodyPr spcFirstLastPara="1" wrap="square" lIns="75850" tIns="75850" rIns="75850" bIns="75850" anchor="ctr" anchorCtr="0">
              <a:noAutofit/>
            </a:bodyPr>
            <a:lstStyle/>
            <a:p>
              <a:pPr marL="0" lvl="0" indent="0" algn="ctr" rtl="0">
                <a:spcBef>
                  <a:spcPts val="0"/>
                </a:spcBef>
                <a:spcAft>
                  <a:spcPts val="0"/>
                </a:spcAft>
                <a:buNone/>
              </a:pPr>
              <a:endParaRPr sz="1200"/>
            </a:p>
          </p:txBody>
        </p:sp>
        <p:sp>
          <p:nvSpPr>
            <p:cNvPr id="63" name="Google Shape;63;p14"/>
            <p:cNvSpPr/>
            <p:nvPr/>
          </p:nvSpPr>
          <p:spPr>
            <a:xfrm>
              <a:off x="-982196" y="7973755"/>
              <a:ext cx="1516200" cy="1314900"/>
            </a:xfrm>
            <a:prstGeom prst="hexagon">
              <a:avLst>
                <a:gd name="adj" fmla="val 28852"/>
                <a:gd name="vf" fmla="val 115470"/>
              </a:avLst>
            </a:prstGeom>
            <a:solidFill>
              <a:srgbClr val="F9A71C"/>
            </a:solidFill>
            <a:ln w="28575" cap="flat" cmpd="sng">
              <a:solidFill>
                <a:srgbClr val="FFFFFF"/>
              </a:solidFill>
              <a:prstDash val="solid"/>
              <a:round/>
              <a:headEnd type="none" w="sm" len="sm"/>
              <a:tailEnd type="none" w="sm" len="sm"/>
            </a:ln>
          </p:spPr>
          <p:txBody>
            <a:bodyPr spcFirstLastPara="1" wrap="square" lIns="75850" tIns="75850" rIns="75850" bIns="75850" anchor="ctr" anchorCtr="0">
              <a:noAutofit/>
            </a:bodyPr>
            <a:lstStyle/>
            <a:p>
              <a:pPr marL="0" lvl="0" indent="0" algn="ctr" rtl="0">
                <a:spcBef>
                  <a:spcPts val="0"/>
                </a:spcBef>
                <a:spcAft>
                  <a:spcPts val="0"/>
                </a:spcAft>
                <a:buNone/>
              </a:pPr>
              <a:endParaRPr sz="1200"/>
            </a:p>
          </p:txBody>
        </p:sp>
      </p:grpSp>
      <p:sp>
        <p:nvSpPr>
          <p:cNvPr id="67" name="Google Shape;67;p14"/>
          <p:cNvSpPr txBox="1"/>
          <p:nvPr/>
        </p:nvSpPr>
        <p:spPr>
          <a:xfrm>
            <a:off x="6651050" y="2970200"/>
            <a:ext cx="3135000" cy="1216500"/>
          </a:xfrm>
          <a:prstGeom prst="rect">
            <a:avLst/>
          </a:prstGeom>
          <a:noFill/>
          <a:ln>
            <a:noFill/>
          </a:ln>
        </p:spPr>
        <p:txBody>
          <a:bodyPr spcFirstLastPara="1" wrap="square" lIns="107450" tIns="107450" rIns="107450" bIns="107450" anchor="t" anchorCtr="0">
            <a:noAutofit/>
          </a:bodyPr>
          <a:lstStyle/>
          <a:p>
            <a:pPr marL="0" lvl="0" indent="0" algn="l" rtl="0">
              <a:spcBef>
                <a:spcPts val="0"/>
              </a:spcBef>
              <a:spcAft>
                <a:spcPts val="0"/>
              </a:spcAft>
              <a:buNone/>
            </a:pPr>
            <a:r>
              <a:rPr lang="en" sz="3500">
                <a:solidFill>
                  <a:srgbClr val="E47225"/>
                </a:solidFill>
                <a:latin typeface="Open Sans ExtraBold"/>
                <a:ea typeface="Open Sans ExtraBold"/>
                <a:cs typeface="Open Sans ExtraBold"/>
                <a:sym typeface="Open Sans ExtraBold"/>
              </a:rPr>
              <a:t>Find CARE in </a:t>
            </a:r>
            <a:endParaRPr sz="3500">
              <a:solidFill>
                <a:srgbClr val="E47225"/>
              </a:solidFill>
              <a:latin typeface="Open Sans ExtraBold"/>
              <a:ea typeface="Open Sans ExtraBold"/>
              <a:cs typeface="Open Sans ExtraBold"/>
              <a:sym typeface="Open Sans ExtraBold"/>
            </a:endParaRPr>
          </a:p>
          <a:p>
            <a:pPr marL="0" lvl="0" indent="0" algn="l" rtl="0">
              <a:spcBef>
                <a:spcPts val="0"/>
              </a:spcBef>
              <a:spcAft>
                <a:spcPts val="0"/>
              </a:spcAft>
              <a:buNone/>
            </a:pPr>
            <a:r>
              <a:rPr lang="en" sz="3500">
                <a:solidFill>
                  <a:srgbClr val="E47225"/>
                </a:solidFill>
                <a:highlight>
                  <a:srgbClr val="FFFF00"/>
                </a:highlight>
                <a:latin typeface="Open Sans ExtraBold"/>
                <a:ea typeface="Open Sans ExtraBold"/>
                <a:cs typeface="Open Sans ExtraBold"/>
                <a:sym typeface="Open Sans ExtraBold"/>
              </a:rPr>
              <a:t>&lt;&lt;County&gt;&gt;</a:t>
            </a:r>
            <a:endParaRPr sz="3500">
              <a:solidFill>
                <a:srgbClr val="E47225"/>
              </a:solidFill>
              <a:highlight>
                <a:srgbClr val="FFFF00"/>
              </a:highlight>
              <a:latin typeface="Open Sans ExtraBold"/>
              <a:ea typeface="Open Sans ExtraBold"/>
              <a:cs typeface="Open Sans ExtraBold"/>
              <a:sym typeface="Open Sans ExtraBold"/>
            </a:endParaRPr>
          </a:p>
        </p:txBody>
      </p:sp>
      <p:grpSp>
        <p:nvGrpSpPr>
          <p:cNvPr id="69" name="Google Shape;69;p14"/>
          <p:cNvGrpSpPr/>
          <p:nvPr/>
        </p:nvGrpSpPr>
        <p:grpSpPr>
          <a:xfrm rot="10800000">
            <a:off x="3615512" y="326564"/>
            <a:ext cx="3416572" cy="2882977"/>
            <a:chOff x="-982196" y="7279903"/>
            <a:chExt cx="3883792" cy="3354639"/>
          </a:xfrm>
        </p:grpSpPr>
        <p:sp>
          <p:nvSpPr>
            <p:cNvPr id="70" name="Google Shape;70;p14"/>
            <p:cNvSpPr/>
            <p:nvPr/>
          </p:nvSpPr>
          <p:spPr>
            <a:xfrm rot="10800000" flipH="1">
              <a:off x="202589" y="8647071"/>
              <a:ext cx="1516200" cy="1314900"/>
            </a:xfrm>
            <a:prstGeom prst="hexagon">
              <a:avLst>
                <a:gd name="adj" fmla="val 28852"/>
                <a:gd name="vf" fmla="val 115470"/>
              </a:avLst>
            </a:prstGeom>
            <a:solidFill>
              <a:srgbClr val="001970"/>
            </a:solidFill>
            <a:ln w="28575" cap="flat" cmpd="sng">
              <a:solidFill>
                <a:srgbClr val="FFFFFF"/>
              </a:solidFill>
              <a:prstDash val="solid"/>
              <a:round/>
              <a:headEnd type="none" w="sm" len="sm"/>
              <a:tailEnd type="none" w="sm" len="sm"/>
            </a:ln>
          </p:spPr>
          <p:txBody>
            <a:bodyPr spcFirstLastPara="1" wrap="square" lIns="75850" tIns="75850" rIns="75850" bIns="75850" anchor="ctr" anchorCtr="0">
              <a:noAutofit/>
            </a:bodyPr>
            <a:lstStyle/>
            <a:p>
              <a:pPr marL="0" lvl="0" indent="0" algn="ctr" rtl="0">
                <a:spcBef>
                  <a:spcPts val="0"/>
                </a:spcBef>
                <a:spcAft>
                  <a:spcPts val="0"/>
                </a:spcAft>
                <a:buNone/>
              </a:pPr>
              <a:endParaRPr sz="1200"/>
            </a:p>
          </p:txBody>
        </p:sp>
        <p:sp>
          <p:nvSpPr>
            <p:cNvPr id="71" name="Google Shape;71;p14"/>
            <p:cNvSpPr/>
            <p:nvPr/>
          </p:nvSpPr>
          <p:spPr>
            <a:xfrm>
              <a:off x="202589" y="7279903"/>
              <a:ext cx="1516200" cy="1314900"/>
            </a:xfrm>
            <a:prstGeom prst="hexagon">
              <a:avLst>
                <a:gd name="adj" fmla="val 28852"/>
                <a:gd name="vf" fmla="val 115470"/>
              </a:avLst>
            </a:prstGeom>
            <a:solidFill>
              <a:srgbClr val="0DBBB6"/>
            </a:solidFill>
            <a:ln w="28575" cap="flat" cmpd="sng">
              <a:solidFill>
                <a:srgbClr val="FFFFFF"/>
              </a:solidFill>
              <a:prstDash val="solid"/>
              <a:round/>
              <a:headEnd type="none" w="sm" len="sm"/>
              <a:tailEnd type="none" w="sm" len="sm"/>
            </a:ln>
          </p:spPr>
          <p:txBody>
            <a:bodyPr spcFirstLastPara="1" wrap="square" lIns="75850" tIns="75850" rIns="75850" bIns="75850" anchor="ctr" anchorCtr="0">
              <a:noAutofit/>
            </a:bodyPr>
            <a:lstStyle/>
            <a:p>
              <a:pPr marL="0" lvl="0" indent="0" algn="ctr" rtl="0">
                <a:spcBef>
                  <a:spcPts val="0"/>
                </a:spcBef>
                <a:spcAft>
                  <a:spcPts val="0"/>
                </a:spcAft>
                <a:buNone/>
              </a:pPr>
              <a:endParaRPr sz="1200"/>
            </a:p>
          </p:txBody>
        </p:sp>
        <p:sp>
          <p:nvSpPr>
            <p:cNvPr id="72" name="Google Shape;72;p14"/>
            <p:cNvSpPr/>
            <p:nvPr/>
          </p:nvSpPr>
          <p:spPr>
            <a:xfrm>
              <a:off x="1385396" y="9319642"/>
              <a:ext cx="1516200" cy="1314900"/>
            </a:xfrm>
            <a:prstGeom prst="hexagon">
              <a:avLst>
                <a:gd name="adj" fmla="val 28852"/>
                <a:gd name="vf" fmla="val 115470"/>
              </a:avLst>
            </a:prstGeom>
            <a:solidFill>
              <a:srgbClr val="E47225"/>
            </a:solidFill>
            <a:ln w="28575" cap="flat" cmpd="sng">
              <a:solidFill>
                <a:srgbClr val="FFFFFF"/>
              </a:solidFill>
              <a:prstDash val="solid"/>
              <a:round/>
              <a:headEnd type="none" w="sm" len="sm"/>
              <a:tailEnd type="none" w="sm" len="sm"/>
            </a:ln>
          </p:spPr>
          <p:txBody>
            <a:bodyPr spcFirstLastPara="1" wrap="square" lIns="75850" tIns="75850" rIns="75850" bIns="75850" anchor="ctr" anchorCtr="0">
              <a:noAutofit/>
            </a:bodyPr>
            <a:lstStyle/>
            <a:p>
              <a:pPr marL="0" lvl="0" indent="0" algn="ctr" rtl="0">
                <a:spcBef>
                  <a:spcPts val="0"/>
                </a:spcBef>
                <a:spcAft>
                  <a:spcPts val="0"/>
                </a:spcAft>
                <a:buNone/>
              </a:pPr>
              <a:endParaRPr sz="1200"/>
            </a:p>
          </p:txBody>
        </p:sp>
        <p:sp>
          <p:nvSpPr>
            <p:cNvPr id="73" name="Google Shape;73;p14"/>
            <p:cNvSpPr/>
            <p:nvPr/>
          </p:nvSpPr>
          <p:spPr>
            <a:xfrm flipH="1">
              <a:off x="-982196" y="7973755"/>
              <a:ext cx="1516200" cy="1314900"/>
            </a:xfrm>
            <a:prstGeom prst="hexagon">
              <a:avLst>
                <a:gd name="adj" fmla="val 28852"/>
                <a:gd name="vf" fmla="val 115470"/>
              </a:avLst>
            </a:prstGeom>
            <a:solidFill>
              <a:srgbClr val="F9A71C"/>
            </a:solidFill>
            <a:ln w="28575" cap="flat" cmpd="sng">
              <a:solidFill>
                <a:srgbClr val="FFFFFF"/>
              </a:solidFill>
              <a:prstDash val="solid"/>
              <a:round/>
              <a:headEnd type="none" w="sm" len="sm"/>
              <a:tailEnd type="none" w="sm" len="sm"/>
            </a:ln>
          </p:spPr>
          <p:txBody>
            <a:bodyPr spcFirstLastPara="1" wrap="square" lIns="75850" tIns="75850" rIns="75850" bIns="75850" anchor="ctr" anchorCtr="0">
              <a:noAutofit/>
            </a:bodyPr>
            <a:lstStyle/>
            <a:p>
              <a:pPr marL="0" lvl="0" indent="0" algn="ctr" rtl="0">
                <a:spcBef>
                  <a:spcPts val="0"/>
                </a:spcBef>
                <a:spcAft>
                  <a:spcPts val="0"/>
                </a:spcAft>
                <a:buNone/>
              </a:pPr>
              <a:endParaRPr sz="1200"/>
            </a:p>
          </p:txBody>
        </p:sp>
      </p:grpSp>
      <p:sp>
        <p:nvSpPr>
          <p:cNvPr id="74" name="Google Shape;74;p14"/>
          <p:cNvSpPr txBox="1"/>
          <p:nvPr/>
        </p:nvSpPr>
        <p:spPr>
          <a:xfrm>
            <a:off x="6651050" y="1251775"/>
            <a:ext cx="3135000" cy="581100"/>
          </a:xfrm>
          <a:prstGeom prst="rect">
            <a:avLst/>
          </a:prstGeom>
          <a:noFill/>
          <a:ln>
            <a:noFill/>
          </a:ln>
        </p:spPr>
        <p:txBody>
          <a:bodyPr spcFirstLastPara="1" wrap="square" lIns="107450" tIns="107450" rIns="107450" bIns="107450" anchor="t" anchorCtr="0">
            <a:noAutofit/>
          </a:bodyPr>
          <a:lstStyle/>
          <a:p>
            <a:pPr marL="0" lvl="0" indent="0" algn="l" rtl="0">
              <a:spcBef>
                <a:spcPts val="0"/>
              </a:spcBef>
              <a:spcAft>
                <a:spcPts val="0"/>
              </a:spcAft>
              <a:buNone/>
            </a:pPr>
            <a:r>
              <a:rPr lang="en" sz="3000" b="1">
                <a:solidFill>
                  <a:srgbClr val="001970"/>
                </a:solidFill>
                <a:latin typeface="Open Sans"/>
                <a:ea typeface="Open Sans"/>
                <a:cs typeface="Open Sans"/>
                <a:sym typeface="Open Sans"/>
              </a:rPr>
              <a:t>CARE Act</a:t>
            </a:r>
            <a:endParaRPr sz="3000" b="1">
              <a:solidFill>
                <a:srgbClr val="001970"/>
              </a:solidFill>
              <a:latin typeface="Open Sans"/>
              <a:ea typeface="Open Sans"/>
              <a:cs typeface="Open Sans"/>
              <a:sym typeface="Open Sans"/>
            </a:endParaRPr>
          </a:p>
        </p:txBody>
      </p:sp>
      <p:sp>
        <p:nvSpPr>
          <p:cNvPr id="75" name="Google Shape;75;p14"/>
          <p:cNvSpPr txBox="1"/>
          <p:nvPr/>
        </p:nvSpPr>
        <p:spPr>
          <a:xfrm>
            <a:off x="6682677" y="1705825"/>
            <a:ext cx="3103500" cy="930000"/>
          </a:xfrm>
          <a:prstGeom prst="rect">
            <a:avLst/>
          </a:prstGeom>
          <a:noFill/>
          <a:ln>
            <a:noFill/>
          </a:ln>
        </p:spPr>
        <p:txBody>
          <a:bodyPr spcFirstLastPara="1" wrap="square" lIns="107450" tIns="107450" rIns="107450" bIns="107450" anchor="t" anchorCtr="0">
            <a:noAutofit/>
          </a:bodyPr>
          <a:lstStyle/>
          <a:p>
            <a:pPr marL="0" lvl="0" indent="0" algn="l" rtl="0">
              <a:spcBef>
                <a:spcPts val="0"/>
              </a:spcBef>
              <a:spcAft>
                <a:spcPts val="0"/>
              </a:spcAft>
              <a:buNone/>
            </a:pPr>
            <a:r>
              <a:rPr lang="en" sz="1800" b="1">
                <a:solidFill>
                  <a:srgbClr val="001970"/>
                </a:solidFill>
                <a:latin typeface="Open Sans"/>
                <a:ea typeface="Open Sans"/>
                <a:cs typeface="Open Sans"/>
                <a:sym typeface="Open Sans"/>
              </a:rPr>
              <a:t>Community Assistance, Recovery and Empowerment Act</a:t>
            </a:r>
            <a:endParaRPr sz="1800" b="1">
              <a:solidFill>
                <a:srgbClr val="001970"/>
              </a:solidFill>
              <a:latin typeface="Open Sans"/>
              <a:ea typeface="Open Sans"/>
              <a:cs typeface="Open Sans"/>
              <a:sym typeface="Open Sans"/>
            </a:endParaRPr>
          </a:p>
        </p:txBody>
      </p:sp>
      <p:sp>
        <p:nvSpPr>
          <p:cNvPr id="77" name="Google Shape;77;p14"/>
          <p:cNvSpPr txBox="1"/>
          <p:nvPr/>
        </p:nvSpPr>
        <p:spPr>
          <a:xfrm>
            <a:off x="3429000" y="2958204"/>
            <a:ext cx="3135000" cy="1228500"/>
          </a:xfrm>
          <a:prstGeom prst="rect">
            <a:avLst/>
          </a:prstGeom>
          <a:noFill/>
          <a:ln>
            <a:noFill/>
          </a:ln>
        </p:spPr>
        <p:txBody>
          <a:bodyPr spcFirstLastPara="1" wrap="square" lIns="107450" tIns="107450" rIns="107450" bIns="107450" anchor="t" anchorCtr="0">
            <a:noAutofit/>
          </a:bodyPr>
          <a:lstStyle/>
          <a:p>
            <a:pPr marL="0" lvl="0" indent="0" algn="l" rtl="0">
              <a:spcBef>
                <a:spcPts val="0"/>
              </a:spcBef>
              <a:spcAft>
                <a:spcPts val="0"/>
              </a:spcAft>
              <a:buNone/>
            </a:pPr>
            <a:r>
              <a:rPr lang="en" sz="3500">
                <a:solidFill>
                  <a:srgbClr val="E47225"/>
                </a:solidFill>
                <a:latin typeface="Open Sans ExtraBold"/>
                <a:ea typeface="Open Sans ExtraBold"/>
                <a:cs typeface="Open Sans ExtraBold"/>
                <a:sym typeface="Open Sans ExtraBold"/>
              </a:rPr>
              <a:t>More Information</a:t>
            </a:r>
            <a:endParaRPr sz="3500">
              <a:solidFill>
                <a:srgbClr val="E47225"/>
              </a:solidFill>
              <a:latin typeface="Open Sans ExtraBold"/>
              <a:ea typeface="Open Sans ExtraBold"/>
              <a:cs typeface="Open Sans ExtraBold"/>
              <a:sym typeface="Open Sans ExtraBold"/>
            </a:endParaRPr>
          </a:p>
        </p:txBody>
      </p:sp>
      <p:sp>
        <p:nvSpPr>
          <p:cNvPr id="78" name="Google Shape;78;p14"/>
          <p:cNvSpPr txBox="1"/>
          <p:nvPr/>
        </p:nvSpPr>
        <p:spPr>
          <a:xfrm>
            <a:off x="3466500" y="4186700"/>
            <a:ext cx="3135000" cy="2198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b="1">
                <a:solidFill>
                  <a:srgbClr val="001970"/>
                </a:solidFill>
                <a:highlight>
                  <a:srgbClr val="FFFF00"/>
                </a:highlight>
                <a:latin typeface="Open Sans"/>
                <a:ea typeface="Open Sans"/>
                <a:cs typeface="Open Sans"/>
                <a:sym typeface="Open Sans"/>
              </a:rPr>
              <a:t>&lt;&lt;YOUR WEBSITE&gt;&gt;</a:t>
            </a:r>
            <a:endParaRPr sz="1800" b="1">
              <a:solidFill>
                <a:srgbClr val="001970"/>
              </a:solidFill>
              <a:highlight>
                <a:srgbClr val="FFFF00"/>
              </a:highlight>
              <a:latin typeface="Open Sans"/>
              <a:ea typeface="Open Sans"/>
              <a:cs typeface="Open Sans"/>
              <a:sym typeface="Open Sans"/>
            </a:endParaRPr>
          </a:p>
          <a:p>
            <a:pPr marL="0" lvl="0" indent="0" algn="l" rtl="0">
              <a:spcBef>
                <a:spcPts val="0"/>
              </a:spcBef>
              <a:spcAft>
                <a:spcPts val="0"/>
              </a:spcAft>
              <a:buNone/>
            </a:pPr>
            <a:endParaRPr sz="1800" b="1">
              <a:solidFill>
                <a:srgbClr val="001970"/>
              </a:solidFill>
              <a:highlight>
                <a:srgbClr val="FFFF00"/>
              </a:highlight>
              <a:latin typeface="Open Sans"/>
              <a:ea typeface="Open Sans"/>
              <a:cs typeface="Open Sans"/>
              <a:sym typeface="Open Sans"/>
            </a:endParaRPr>
          </a:p>
          <a:p>
            <a:pPr marL="0" lvl="0" indent="0" algn="l" rtl="0">
              <a:spcBef>
                <a:spcPts val="0"/>
              </a:spcBef>
              <a:spcAft>
                <a:spcPts val="0"/>
              </a:spcAft>
              <a:buNone/>
            </a:pPr>
            <a:r>
              <a:rPr lang="en" sz="1800" b="1">
                <a:solidFill>
                  <a:srgbClr val="001970"/>
                </a:solidFill>
                <a:highlight>
                  <a:srgbClr val="FFFF00"/>
                </a:highlight>
                <a:latin typeface="Open Sans"/>
                <a:ea typeface="Open Sans"/>
                <a:cs typeface="Open Sans"/>
                <a:sym typeface="Open Sans"/>
              </a:rPr>
              <a:t>&lt;&lt;YOUR TELEPHONE NUMBER&gt;&gt;</a:t>
            </a:r>
            <a:endParaRPr sz="1800" b="1">
              <a:solidFill>
                <a:srgbClr val="001970"/>
              </a:solidFill>
              <a:highlight>
                <a:srgbClr val="FFFF00"/>
              </a:highlight>
              <a:latin typeface="Open Sans"/>
              <a:ea typeface="Open Sans"/>
              <a:cs typeface="Open Sans"/>
              <a:sym typeface="Open Sans"/>
            </a:endParaRPr>
          </a:p>
          <a:p>
            <a:pPr marL="0" lvl="0" indent="0" algn="l" rtl="0">
              <a:spcBef>
                <a:spcPts val="0"/>
              </a:spcBef>
              <a:spcAft>
                <a:spcPts val="0"/>
              </a:spcAft>
              <a:buNone/>
            </a:pPr>
            <a:endParaRPr sz="1800" b="1">
              <a:solidFill>
                <a:srgbClr val="001970"/>
              </a:solidFill>
              <a:highlight>
                <a:srgbClr val="FFFF00"/>
              </a:highlight>
              <a:latin typeface="Open Sans"/>
              <a:ea typeface="Open Sans"/>
              <a:cs typeface="Open Sans"/>
              <a:sym typeface="Open Sans"/>
            </a:endParaRPr>
          </a:p>
          <a:p>
            <a:pPr marL="0" lvl="0" indent="0" algn="l" rtl="0">
              <a:spcBef>
                <a:spcPts val="0"/>
              </a:spcBef>
              <a:spcAft>
                <a:spcPts val="0"/>
              </a:spcAft>
              <a:buNone/>
            </a:pPr>
            <a:r>
              <a:rPr lang="en" sz="1800" b="1">
                <a:solidFill>
                  <a:srgbClr val="001970"/>
                </a:solidFill>
                <a:highlight>
                  <a:srgbClr val="FFFF00"/>
                </a:highlight>
                <a:latin typeface="Open Sans"/>
                <a:ea typeface="Open Sans"/>
                <a:cs typeface="Open Sans"/>
                <a:sym typeface="Open Sans"/>
              </a:rPr>
              <a:t>&lt;&lt;YOUR COUNTY RESOURCES&gt;&gt;</a:t>
            </a:r>
            <a:endParaRPr sz="1800" b="1">
              <a:solidFill>
                <a:srgbClr val="001970"/>
              </a:solidFill>
              <a:highlight>
                <a:srgbClr val="FFFF00"/>
              </a:highlight>
              <a:latin typeface="Open Sans"/>
              <a:ea typeface="Open Sans"/>
              <a:cs typeface="Open Sans"/>
              <a:sym typeface="Open Sans"/>
            </a:endParaRPr>
          </a:p>
          <a:p>
            <a:pPr marL="0" lvl="0" indent="0" algn="l" rtl="0">
              <a:spcBef>
                <a:spcPts val="0"/>
              </a:spcBef>
              <a:spcAft>
                <a:spcPts val="0"/>
              </a:spcAft>
              <a:buNone/>
            </a:pPr>
            <a:endParaRPr sz="1800" b="1">
              <a:solidFill>
                <a:srgbClr val="001970"/>
              </a:solidFill>
              <a:highlight>
                <a:srgbClr val="FFFF00"/>
              </a:highlight>
              <a:latin typeface="Open Sans"/>
              <a:ea typeface="Open Sans"/>
              <a:cs typeface="Open Sans"/>
              <a:sym typeface="Open Sans"/>
            </a:endParaRPr>
          </a:p>
        </p:txBody>
      </p:sp>
      <p:sp>
        <p:nvSpPr>
          <p:cNvPr id="79" name="Google Shape;79;p14"/>
          <p:cNvSpPr txBox="1"/>
          <p:nvPr/>
        </p:nvSpPr>
        <p:spPr>
          <a:xfrm>
            <a:off x="283175" y="1926725"/>
            <a:ext cx="3103500" cy="1951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3000" b="1">
                <a:solidFill>
                  <a:srgbClr val="0DBBB6"/>
                </a:solidFill>
                <a:latin typeface="Open Sans"/>
                <a:ea typeface="Open Sans"/>
                <a:cs typeface="Open Sans"/>
                <a:sym typeface="Open Sans"/>
              </a:rPr>
              <a:t>WHAT</a:t>
            </a:r>
            <a:endParaRPr sz="3000" b="1">
              <a:solidFill>
                <a:srgbClr val="0DBBB6"/>
              </a:solidFill>
              <a:latin typeface="Open Sans"/>
              <a:ea typeface="Open Sans"/>
              <a:cs typeface="Open Sans"/>
              <a:sym typeface="Open Sans"/>
            </a:endParaRPr>
          </a:p>
          <a:p>
            <a:pPr marL="0" lvl="0" indent="0" algn="l" rtl="0">
              <a:spcBef>
                <a:spcPts val="0"/>
              </a:spcBef>
              <a:spcAft>
                <a:spcPts val="1000"/>
              </a:spcAft>
              <a:buNone/>
            </a:pPr>
            <a:r>
              <a:rPr lang="en">
                <a:solidFill>
                  <a:srgbClr val="001970"/>
                </a:solidFill>
                <a:latin typeface="Open Sans"/>
                <a:ea typeface="Open Sans"/>
                <a:cs typeface="Open Sans"/>
                <a:sym typeface="Open Sans"/>
              </a:rPr>
              <a:t>The CARE Act is a </a:t>
            </a:r>
            <a:r>
              <a:rPr lang="en" b="1">
                <a:solidFill>
                  <a:srgbClr val="001970"/>
                </a:solidFill>
                <a:latin typeface="Open Sans"/>
                <a:ea typeface="Open Sans"/>
                <a:cs typeface="Open Sans"/>
                <a:sym typeface="Open Sans"/>
              </a:rPr>
              <a:t>new civil court process</a:t>
            </a:r>
            <a:r>
              <a:rPr lang="en">
                <a:solidFill>
                  <a:srgbClr val="001970"/>
                </a:solidFill>
                <a:latin typeface="Open Sans"/>
                <a:ea typeface="Open Sans"/>
                <a:cs typeface="Open Sans"/>
                <a:sym typeface="Open Sans"/>
              </a:rPr>
              <a:t> providing community-based mental health services to eligible people. It </a:t>
            </a:r>
            <a:r>
              <a:rPr lang="en" b="1">
                <a:solidFill>
                  <a:srgbClr val="001970"/>
                </a:solidFill>
                <a:latin typeface="Open Sans"/>
                <a:ea typeface="Open Sans"/>
                <a:cs typeface="Open Sans"/>
                <a:sym typeface="Open Sans"/>
              </a:rPr>
              <a:t>prioritizes treatment, housing, and community support</a:t>
            </a:r>
            <a:r>
              <a:rPr lang="en">
                <a:solidFill>
                  <a:srgbClr val="001970"/>
                </a:solidFill>
                <a:latin typeface="Open Sans"/>
                <a:ea typeface="Open Sans"/>
                <a:cs typeface="Open Sans"/>
                <a:sym typeface="Open Sans"/>
              </a:rPr>
              <a:t>.</a:t>
            </a:r>
            <a:endParaRPr>
              <a:solidFill>
                <a:srgbClr val="001970"/>
              </a:solidFill>
              <a:latin typeface="Open Sans"/>
              <a:ea typeface="Open Sans"/>
              <a:cs typeface="Open Sans"/>
              <a:sym typeface="Open Sans"/>
            </a:endParaRPr>
          </a:p>
        </p:txBody>
      </p:sp>
      <p:sp>
        <p:nvSpPr>
          <p:cNvPr id="80" name="Google Shape;80;p14"/>
          <p:cNvSpPr txBox="1"/>
          <p:nvPr/>
        </p:nvSpPr>
        <p:spPr>
          <a:xfrm>
            <a:off x="283175" y="3853833"/>
            <a:ext cx="3103500" cy="1337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3000" b="1">
                <a:solidFill>
                  <a:srgbClr val="0DBBB6"/>
                </a:solidFill>
                <a:latin typeface="Open Sans"/>
                <a:ea typeface="Open Sans"/>
                <a:cs typeface="Open Sans"/>
                <a:sym typeface="Open Sans"/>
              </a:rPr>
              <a:t>WHO</a:t>
            </a:r>
            <a:endParaRPr sz="3000" b="1">
              <a:solidFill>
                <a:srgbClr val="0DBBB6"/>
              </a:solidFill>
              <a:latin typeface="Open Sans"/>
              <a:ea typeface="Open Sans"/>
              <a:cs typeface="Open Sans"/>
              <a:sym typeface="Open Sans"/>
            </a:endParaRPr>
          </a:p>
          <a:p>
            <a:r>
              <a:rPr lang="en">
                <a:solidFill>
                  <a:srgbClr val="001970"/>
                </a:solidFill>
                <a:latin typeface="Open Sans"/>
                <a:ea typeface="Open Sans"/>
                <a:cs typeface="Open Sans"/>
                <a:sym typeface="Open Sans"/>
              </a:rPr>
              <a:t>Eligible Californians living with </a:t>
            </a:r>
            <a:r>
              <a:rPr lang="en" b="1">
                <a:solidFill>
                  <a:srgbClr val="001970"/>
                </a:solidFill>
                <a:latin typeface="Open Sans"/>
                <a:ea typeface="Open Sans"/>
                <a:cs typeface="Open Sans"/>
                <a:sym typeface="Open Sans"/>
              </a:rPr>
              <a:t>untreated schizophrenia spectrum or other psychotic disorders.</a:t>
            </a:r>
            <a:endParaRPr b="1">
              <a:solidFill>
                <a:srgbClr val="001970"/>
              </a:solidFill>
              <a:latin typeface="Open Sans"/>
              <a:ea typeface="Open Sans"/>
              <a:cs typeface="Open Sans"/>
              <a:sym typeface="Open Sans"/>
            </a:endParaRPr>
          </a:p>
        </p:txBody>
      </p:sp>
      <p:sp>
        <p:nvSpPr>
          <p:cNvPr id="81" name="Google Shape;81;p14"/>
          <p:cNvSpPr txBox="1"/>
          <p:nvPr/>
        </p:nvSpPr>
        <p:spPr>
          <a:xfrm>
            <a:off x="283175" y="5256354"/>
            <a:ext cx="3103500" cy="1951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3000" b="1">
                <a:solidFill>
                  <a:srgbClr val="0DBBB6"/>
                </a:solidFill>
                <a:latin typeface="Open Sans"/>
                <a:ea typeface="Open Sans"/>
                <a:cs typeface="Open Sans"/>
                <a:sym typeface="Open Sans"/>
              </a:rPr>
              <a:t>HOW</a:t>
            </a:r>
            <a:endParaRPr sz="3000" b="1">
              <a:solidFill>
                <a:srgbClr val="0DBBB6"/>
              </a:solidFill>
              <a:latin typeface="Open Sans"/>
              <a:ea typeface="Open Sans"/>
              <a:cs typeface="Open Sans"/>
              <a:sym typeface="Open Sans"/>
            </a:endParaRPr>
          </a:p>
          <a:p>
            <a:pPr marL="0" lvl="0" indent="0" algn="l" rtl="0">
              <a:spcBef>
                <a:spcPts val="0"/>
              </a:spcBef>
              <a:spcAft>
                <a:spcPts val="0"/>
              </a:spcAft>
              <a:buNone/>
            </a:pPr>
            <a:r>
              <a:rPr lang="en" b="1">
                <a:solidFill>
                  <a:srgbClr val="001970"/>
                </a:solidFill>
                <a:latin typeface="Open Sans"/>
                <a:ea typeface="Open Sans"/>
                <a:cs typeface="Open Sans"/>
                <a:sym typeface="Open Sans"/>
              </a:rPr>
              <a:t>A wide range of people can request an individual to enter the CARE process.</a:t>
            </a:r>
            <a:r>
              <a:rPr lang="en">
                <a:solidFill>
                  <a:srgbClr val="001970"/>
                </a:solidFill>
                <a:latin typeface="Open Sans"/>
                <a:ea typeface="Open Sans"/>
                <a:cs typeface="Open Sans"/>
                <a:sym typeface="Open Sans"/>
              </a:rPr>
              <a:t> The process will connect eligible individuals with services to support their recovery and stability.</a:t>
            </a:r>
            <a:endParaRPr b="1">
              <a:solidFill>
                <a:srgbClr val="001970"/>
              </a:solidFill>
              <a:latin typeface="Open Sans"/>
              <a:ea typeface="Open Sans"/>
              <a:cs typeface="Open Sans"/>
              <a:sym typeface="Open Sans"/>
            </a:endParaRPr>
          </a:p>
        </p:txBody>
      </p:sp>
      <p:sp>
        <p:nvSpPr>
          <p:cNvPr id="82" name="Google Shape;82;p14"/>
          <p:cNvSpPr txBox="1"/>
          <p:nvPr/>
        </p:nvSpPr>
        <p:spPr>
          <a:xfrm>
            <a:off x="261349" y="272354"/>
            <a:ext cx="3135000" cy="1228500"/>
          </a:xfrm>
          <a:prstGeom prst="rect">
            <a:avLst/>
          </a:prstGeom>
          <a:noFill/>
          <a:ln>
            <a:noFill/>
          </a:ln>
        </p:spPr>
        <p:txBody>
          <a:bodyPr spcFirstLastPara="1" wrap="square" lIns="107450" tIns="107450" rIns="107450" bIns="107450" anchor="t" anchorCtr="0">
            <a:noAutofit/>
          </a:bodyPr>
          <a:lstStyle/>
          <a:p>
            <a:pPr marL="0" lvl="0" indent="0" algn="l" rtl="0">
              <a:spcBef>
                <a:spcPts val="0"/>
              </a:spcBef>
              <a:spcAft>
                <a:spcPts val="0"/>
              </a:spcAft>
              <a:buNone/>
            </a:pPr>
            <a:r>
              <a:rPr lang="en" sz="3500">
                <a:solidFill>
                  <a:srgbClr val="E47225"/>
                </a:solidFill>
                <a:highlight>
                  <a:srgbClr val="FFFF00"/>
                </a:highlight>
                <a:latin typeface="Open Sans ExtraBold"/>
                <a:ea typeface="Open Sans ExtraBold"/>
                <a:cs typeface="Open Sans ExtraBold"/>
                <a:sym typeface="Open Sans ExtraBold"/>
              </a:rPr>
              <a:t>&lt;&lt;County Name&gt;&gt;</a:t>
            </a:r>
            <a:endParaRPr sz="3500">
              <a:solidFill>
                <a:srgbClr val="E47225"/>
              </a:solidFill>
              <a:highlight>
                <a:srgbClr val="FFFF00"/>
              </a:highlight>
              <a:latin typeface="Open Sans ExtraBold"/>
              <a:ea typeface="Open Sans ExtraBold"/>
              <a:cs typeface="Open Sans ExtraBold"/>
              <a:sym typeface="Open Sans ExtraBold"/>
            </a:endParaRPr>
          </a:p>
        </p:txBody>
      </p:sp>
      <p:sp>
        <p:nvSpPr>
          <p:cNvPr id="14" name="Content Placeholder 13">
            <a:extLst>
              <a:ext uri="{FF2B5EF4-FFF2-40B4-BE49-F238E27FC236}">
                <a16:creationId xmlns:a16="http://schemas.microsoft.com/office/drawing/2014/main" id="{7EAF774D-2EFE-D354-5016-AA9D730D544B}"/>
              </a:ext>
            </a:extLst>
          </p:cNvPr>
          <p:cNvSpPr>
            <a:spLocks noGrp="1"/>
          </p:cNvSpPr>
          <p:nvPr>
            <p:ph sz="quarter" idx="13"/>
          </p:nvPr>
        </p:nvSpPr>
        <p:spPr/>
        <p:txBody>
          <a:bodyPr/>
          <a:lstStyle/>
          <a:p>
            <a:endParaRPr lang="en-US"/>
          </a:p>
        </p:txBody>
      </p:sp>
      <p:sp>
        <p:nvSpPr>
          <p:cNvPr id="15" name="Content Placeholder 14">
            <a:extLst>
              <a:ext uri="{FF2B5EF4-FFF2-40B4-BE49-F238E27FC236}">
                <a16:creationId xmlns:a16="http://schemas.microsoft.com/office/drawing/2014/main" id="{C602E3C5-C384-294F-04EC-F89036EC091A}"/>
              </a:ext>
            </a:extLst>
          </p:cNvPr>
          <p:cNvSpPr>
            <a:spLocks noGrp="1"/>
          </p:cNvSpPr>
          <p:nvPr>
            <p:ph sz="quarter" idx="14"/>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11" name="Google Shape;111;p16"/>
          <p:cNvSpPr txBox="1"/>
          <p:nvPr/>
        </p:nvSpPr>
        <p:spPr>
          <a:xfrm>
            <a:off x="217800" y="152400"/>
            <a:ext cx="2379900" cy="581100"/>
          </a:xfrm>
          <a:prstGeom prst="rect">
            <a:avLst/>
          </a:prstGeom>
          <a:noFill/>
          <a:ln>
            <a:noFill/>
          </a:ln>
        </p:spPr>
        <p:txBody>
          <a:bodyPr spcFirstLastPara="1" wrap="square" lIns="107450" tIns="107450" rIns="107450" bIns="107450" anchor="t" anchorCtr="0">
            <a:noAutofit/>
          </a:bodyPr>
          <a:lstStyle/>
          <a:p>
            <a:pPr marL="0" lvl="0" indent="0" algn="l" rtl="0">
              <a:spcBef>
                <a:spcPts val="0"/>
              </a:spcBef>
              <a:spcAft>
                <a:spcPts val="0"/>
              </a:spcAft>
              <a:buNone/>
            </a:pPr>
            <a:r>
              <a:rPr lang="en" sz="3000" b="1">
                <a:solidFill>
                  <a:srgbClr val="001970"/>
                </a:solidFill>
                <a:latin typeface="Open Sans"/>
                <a:ea typeface="Open Sans"/>
                <a:cs typeface="Open Sans"/>
                <a:sym typeface="Open Sans"/>
              </a:rPr>
              <a:t>CARE Act</a:t>
            </a:r>
            <a:endParaRPr sz="3000" b="1">
              <a:solidFill>
                <a:srgbClr val="001970"/>
              </a:solidFill>
              <a:latin typeface="Open Sans"/>
              <a:ea typeface="Open Sans"/>
              <a:cs typeface="Open Sans"/>
              <a:sym typeface="Open Sans"/>
            </a:endParaRPr>
          </a:p>
        </p:txBody>
      </p:sp>
      <p:sp>
        <p:nvSpPr>
          <p:cNvPr id="112" name="Google Shape;112;p16"/>
          <p:cNvSpPr txBox="1"/>
          <p:nvPr/>
        </p:nvSpPr>
        <p:spPr>
          <a:xfrm>
            <a:off x="2100093" y="261349"/>
            <a:ext cx="6801600" cy="504900"/>
          </a:xfrm>
          <a:prstGeom prst="rect">
            <a:avLst/>
          </a:prstGeom>
          <a:noFill/>
          <a:ln>
            <a:noFill/>
          </a:ln>
        </p:spPr>
        <p:txBody>
          <a:bodyPr spcFirstLastPara="1" wrap="square" lIns="107450" tIns="107450" rIns="107450" bIns="107450" anchor="t" anchorCtr="0">
            <a:noAutofit/>
          </a:bodyPr>
          <a:lstStyle/>
          <a:p>
            <a:pPr marL="0" lvl="0" indent="0" algn="l" rtl="0">
              <a:spcBef>
                <a:spcPts val="0"/>
              </a:spcBef>
              <a:spcAft>
                <a:spcPts val="0"/>
              </a:spcAft>
              <a:buNone/>
            </a:pPr>
            <a:r>
              <a:rPr lang="en" sz="1800" b="1">
                <a:solidFill>
                  <a:srgbClr val="001970"/>
                </a:solidFill>
                <a:latin typeface="Open Sans"/>
                <a:ea typeface="Open Sans"/>
                <a:cs typeface="Open Sans"/>
                <a:sym typeface="Open Sans"/>
              </a:rPr>
              <a:t>Community Assistance, Recovery and Empowerment Act</a:t>
            </a:r>
            <a:endParaRPr sz="1800" b="1">
              <a:solidFill>
                <a:srgbClr val="001970"/>
              </a:solidFill>
              <a:latin typeface="Open Sans"/>
              <a:ea typeface="Open Sans"/>
              <a:cs typeface="Open Sans"/>
              <a:sym typeface="Open Sans"/>
            </a:endParaRPr>
          </a:p>
        </p:txBody>
      </p:sp>
      <p:sp>
        <p:nvSpPr>
          <p:cNvPr id="113" name="Google Shape;113;p16"/>
          <p:cNvSpPr/>
          <p:nvPr/>
        </p:nvSpPr>
        <p:spPr>
          <a:xfrm>
            <a:off x="228600" y="859625"/>
            <a:ext cx="609600" cy="783000"/>
          </a:xfrm>
          <a:prstGeom prst="homePlate">
            <a:avLst>
              <a:gd name="adj" fmla="val 50000"/>
            </a:avLst>
          </a:prstGeom>
          <a:solidFill>
            <a:srgbClr val="F9A71C"/>
          </a:solidFill>
          <a:ln w="28575" cap="flat" cmpd="sng">
            <a:solidFill>
              <a:srgbClr val="FFFFFF"/>
            </a:solidFill>
            <a:prstDash val="solid"/>
            <a:round/>
            <a:headEnd type="none" w="sm" len="sm"/>
            <a:tailEnd type="none" w="sm" len="sm"/>
          </a:ln>
        </p:spPr>
        <p:txBody>
          <a:bodyPr spcFirstLastPara="1" wrap="square" lIns="75850" tIns="75850" rIns="75850" bIns="75850" anchor="ctr" anchorCtr="0">
            <a:noAutofit/>
          </a:bodyPr>
          <a:lstStyle/>
          <a:p>
            <a:pPr marL="0" lvl="0" indent="0" algn="l" rtl="0">
              <a:spcBef>
                <a:spcPts val="0"/>
              </a:spcBef>
              <a:spcAft>
                <a:spcPts val="0"/>
              </a:spcAft>
              <a:buNone/>
            </a:pPr>
            <a:endParaRPr sz="1300">
              <a:latin typeface="Open Sans SemiBold"/>
              <a:ea typeface="Open Sans SemiBold"/>
              <a:cs typeface="Open Sans SemiBold"/>
              <a:sym typeface="Open Sans SemiBold"/>
            </a:endParaRPr>
          </a:p>
        </p:txBody>
      </p:sp>
      <p:sp>
        <p:nvSpPr>
          <p:cNvPr id="114" name="Google Shape;114;p16"/>
          <p:cNvSpPr txBox="1"/>
          <p:nvPr/>
        </p:nvSpPr>
        <p:spPr>
          <a:xfrm>
            <a:off x="957400" y="756550"/>
            <a:ext cx="8568696" cy="1016412"/>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b="1" dirty="0">
                <a:solidFill>
                  <a:schemeClr val="tx1"/>
                </a:solidFill>
                <a:latin typeface="Open Sans"/>
                <a:ea typeface="Open Sans"/>
                <a:cs typeface="Open Sans"/>
                <a:sym typeface="Open Sans"/>
              </a:rPr>
              <a:t>GOALS</a:t>
            </a:r>
            <a:endParaRPr b="1" dirty="0">
              <a:solidFill>
                <a:schemeClr val="tx1"/>
              </a:solidFill>
              <a:latin typeface="Open Sans"/>
              <a:ea typeface="Open Sans"/>
              <a:cs typeface="Open Sans"/>
              <a:sym typeface="Open Sans"/>
            </a:endParaRPr>
          </a:p>
          <a:p>
            <a:pPr>
              <a:lnSpc>
                <a:spcPct val="115000"/>
              </a:lnSpc>
              <a:spcAft>
                <a:spcPts val="600"/>
              </a:spcAft>
            </a:pPr>
            <a:r>
              <a:rPr lang="en" sz="1200" dirty="0">
                <a:solidFill>
                  <a:schemeClr val="tx1"/>
                </a:solidFill>
                <a:latin typeface="Open Sans Medium"/>
                <a:ea typeface="Open Sans Medium"/>
                <a:cs typeface="Open Sans Medium"/>
                <a:sym typeface="Open Sans Medium"/>
              </a:rPr>
              <a:t>The CARE Act supports a self-determined path to recovery. It is intended to be a process that can be supported and served by existing programs, providing a way for people to stabilize and exit homelessness.</a:t>
            </a:r>
            <a:endParaRPr sz="1200" dirty="0">
              <a:solidFill>
                <a:schemeClr val="tx1"/>
              </a:solidFill>
              <a:latin typeface="Open Sans Medium"/>
              <a:ea typeface="Open Sans Medium"/>
              <a:cs typeface="Open Sans Medium"/>
              <a:sym typeface="Open Sans Medium"/>
            </a:endParaRPr>
          </a:p>
        </p:txBody>
      </p:sp>
      <p:sp>
        <p:nvSpPr>
          <p:cNvPr id="115" name="Google Shape;115;p16"/>
          <p:cNvSpPr txBox="1"/>
          <p:nvPr/>
        </p:nvSpPr>
        <p:spPr>
          <a:xfrm>
            <a:off x="957400" y="1648858"/>
            <a:ext cx="8675700" cy="1697572"/>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b="1">
                <a:solidFill>
                  <a:schemeClr val="tx1"/>
                </a:solidFill>
                <a:latin typeface="Open Sans"/>
                <a:ea typeface="Open Sans"/>
                <a:cs typeface="Open Sans"/>
                <a:sym typeface="Open Sans"/>
              </a:rPr>
              <a:t>CARE PROCESS</a:t>
            </a:r>
            <a:endParaRPr b="1">
              <a:solidFill>
                <a:schemeClr val="tx1"/>
              </a:solidFill>
              <a:latin typeface="Open Sans"/>
              <a:ea typeface="Open Sans"/>
              <a:cs typeface="Open Sans"/>
              <a:sym typeface="Open Sans"/>
            </a:endParaRPr>
          </a:p>
          <a:p>
            <a:pPr>
              <a:lnSpc>
                <a:spcPct val="115000"/>
              </a:lnSpc>
              <a:spcAft>
                <a:spcPts val="600"/>
              </a:spcAft>
            </a:pPr>
            <a:r>
              <a:rPr lang="en" sz="1200">
                <a:solidFill>
                  <a:schemeClr val="tx1"/>
                </a:solidFill>
                <a:latin typeface="Open Sans Medium"/>
                <a:ea typeface="Open Sans Medium"/>
                <a:cs typeface="Open Sans Medium"/>
                <a:sym typeface="Open Sans Medium"/>
              </a:rPr>
              <a:t>The CARE Act allows specified adults to petition a civil court to begin CARE Act proceedings. They are called "petitioners". The subject of that petition (the person who would benefit from services) is called the “participant" or "respondent." A court review will then determine eligibility. If eligible, the court will work with the participant and their attorney to create a voluntary CARE agreement or court-ordered CARE plan that connects them with services. There will be status review hearings to review progress and challenges. After 12 months, the participant may graduate from the program, or they may continue for another year.</a:t>
            </a:r>
            <a:endParaRPr sz="1200">
              <a:solidFill>
                <a:schemeClr val="tx1"/>
              </a:solidFill>
              <a:latin typeface="Open Sans Medium"/>
              <a:ea typeface="Open Sans Medium"/>
              <a:cs typeface="Open Sans Medium"/>
              <a:sym typeface="Open Sans Medium"/>
            </a:endParaRPr>
          </a:p>
        </p:txBody>
      </p:sp>
      <p:sp>
        <p:nvSpPr>
          <p:cNvPr id="116" name="Google Shape;116;p16"/>
          <p:cNvSpPr txBox="1"/>
          <p:nvPr/>
        </p:nvSpPr>
        <p:spPr>
          <a:xfrm>
            <a:off x="957425" y="3282476"/>
            <a:ext cx="8675700" cy="1697077"/>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b="1">
                <a:solidFill>
                  <a:schemeClr val="tx1"/>
                </a:solidFill>
                <a:latin typeface="Open Sans"/>
                <a:ea typeface="Open Sans"/>
                <a:cs typeface="Open Sans"/>
                <a:sym typeface="Open Sans"/>
              </a:rPr>
              <a:t>ELIGIBILITY</a:t>
            </a:r>
            <a:endParaRPr b="1">
              <a:solidFill>
                <a:schemeClr val="tx1"/>
              </a:solidFill>
              <a:latin typeface="Open Sans"/>
              <a:ea typeface="Open Sans"/>
              <a:cs typeface="Open Sans"/>
              <a:sym typeface="Open Sans"/>
            </a:endParaRPr>
          </a:p>
          <a:p>
            <a:pPr marL="0" lvl="0" indent="0" algn="l" rtl="0">
              <a:lnSpc>
                <a:spcPct val="115000"/>
              </a:lnSpc>
              <a:spcBef>
                <a:spcPts val="0"/>
              </a:spcBef>
              <a:spcAft>
                <a:spcPts val="0"/>
              </a:spcAft>
              <a:buNone/>
            </a:pPr>
            <a:r>
              <a:rPr lang="en" sz="1200">
                <a:solidFill>
                  <a:schemeClr val="tx1"/>
                </a:solidFill>
                <a:latin typeface="Open Sans Medium"/>
                <a:ea typeface="Open Sans Medium"/>
                <a:cs typeface="Open Sans Medium"/>
                <a:sym typeface="Open Sans Medium"/>
              </a:rPr>
              <a:t>Eligibility is determined on a case-by-case basis. Homelessness and mental illness alone are not enough to meet eligibility requirements. Some of the criteria include:  </a:t>
            </a:r>
            <a:endParaRPr sz="1200">
              <a:solidFill>
                <a:schemeClr val="tx1"/>
              </a:solidFill>
              <a:latin typeface="Open Sans Medium"/>
              <a:ea typeface="Open Sans Medium"/>
              <a:cs typeface="Open Sans Medium"/>
              <a:sym typeface="Open Sans Medium"/>
            </a:endParaRPr>
          </a:p>
          <a:p>
            <a:pPr marL="685800" lvl="0" indent="-304800" algn="l" rtl="0">
              <a:lnSpc>
                <a:spcPct val="115000"/>
              </a:lnSpc>
              <a:spcBef>
                <a:spcPts val="600"/>
              </a:spcBef>
              <a:spcAft>
                <a:spcPts val="0"/>
              </a:spcAft>
              <a:buClr>
                <a:srgbClr val="000000"/>
              </a:buClr>
              <a:buSzPts val="1200"/>
              <a:buFont typeface="Open Sans Medium"/>
              <a:buChar char="●"/>
            </a:pPr>
            <a:r>
              <a:rPr lang="en" sz="1200">
                <a:solidFill>
                  <a:schemeClr val="tx1"/>
                </a:solidFill>
                <a:latin typeface="Open Sans Medium"/>
                <a:ea typeface="Open Sans Medium"/>
                <a:cs typeface="Open Sans Medium"/>
                <a:sym typeface="Open Sans Medium"/>
              </a:rPr>
              <a:t>18 years or older</a:t>
            </a:r>
            <a:endParaRPr sz="1200">
              <a:solidFill>
                <a:schemeClr val="tx1"/>
              </a:solidFill>
              <a:latin typeface="Open Sans Medium"/>
              <a:ea typeface="Open Sans Medium"/>
              <a:cs typeface="Open Sans Medium"/>
              <a:sym typeface="Open Sans Medium"/>
            </a:endParaRPr>
          </a:p>
          <a:p>
            <a:pPr marL="685800" lvl="0" indent="-304800" algn="l" rtl="0">
              <a:lnSpc>
                <a:spcPct val="115000"/>
              </a:lnSpc>
              <a:spcBef>
                <a:spcPts val="0"/>
              </a:spcBef>
              <a:spcAft>
                <a:spcPts val="0"/>
              </a:spcAft>
              <a:buClr>
                <a:srgbClr val="000000"/>
              </a:buClr>
              <a:buSzPts val="1200"/>
              <a:buFont typeface="Open Sans Medium"/>
              <a:buChar char="●"/>
            </a:pPr>
            <a:r>
              <a:rPr lang="en" sz="1200">
                <a:solidFill>
                  <a:schemeClr val="tx1"/>
                </a:solidFill>
                <a:latin typeface="Open Sans Medium"/>
                <a:ea typeface="Open Sans Medium"/>
                <a:cs typeface="Open Sans Medium"/>
                <a:sym typeface="Open Sans Medium"/>
              </a:rPr>
              <a:t>A diagnosis of schizophrenia spectrum or other psychotic disorders</a:t>
            </a:r>
            <a:endParaRPr sz="1200">
              <a:solidFill>
                <a:schemeClr val="tx1"/>
              </a:solidFill>
              <a:latin typeface="Open Sans Medium"/>
              <a:ea typeface="Open Sans Medium"/>
              <a:cs typeface="Open Sans Medium"/>
              <a:sym typeface="Open Sans Medium"/>
            </a:endParaRPr>
          </a:p>
          <a:p>
            <a:pPr marL="685800" lvl="0" indent="-304800" algn="l" rtl="0">
              <a:lnSpc>
                <a:spcPct val="115000"/>
              </a:lnSpc>
              <a:spcBef>
                <a:spcPts val="0"/>
              </a:spcBef>
              <a:spcAft>
                <a:spcPts val="0"/>
              </a:spcAft>
              <a:buClr>
                <a:srgbClr val="000000"/>
              </a:buClr>
              <a:buSzPts val="1200"/>
              <a:buFont typeface="Open Sans Medium"/>
              <a:buChar char="●"/>
            </a:pPr>
            <a:r>
              <a:rPr lang="en" sz="1200">
                <a:solidFill>
                  <a:schemeClr val="tx1"/>
                </a:solidFill>
                <a:latin typeface="Open Sans Medium"/>
                <a:ea typeface="Open Sans Medium"/>
                <a:cs typeface="Open Sans Medium"/>
                <a:sym typeface="Open Sans Medium"/>
              </a:rPr>
              <a:t>Not clinically stabilized in ongoing voluntary treatment</a:t>
            </a:r>
            <a:endParaRPr sz="1200">
              <a:solidFill>
                <a:schemeClr val="tx1"/>
              </a:solidFill>
              <a:latin typeface="Open Sans Medium"/>
              <a:ea typeface="Open Sans Medium"/>
              <a:cs typeface="Open Sans Medium"/>
              <a:sym typeface="Open Sans Medium"/>
            </a:endParaRPr>
          </a:p>
          <a:p>
            <a:pPr marL="685800" lvl="0" indent="-304800" algn="l" rtl="0">
              <a:lnSpc>
                <a:spcPct val="115000"/>
              </a:lnSpc>
              <a:spcBef>
                <a:spcPts val="0"/>
              </a:spcBef>
              <a:spcAft>
                <a:spcPts val="0"/>
              </a:spcAft>
              <a:buClr>
                <a:srgbClr val="000000"/>
              </a:buClr>
              <a:buSzPts val="1200"/>
              <a:buFont typeface="Open Sans Medium"/>
              <a:buChar char="●"/>
            </a:pPr>
            <a:r>
              <a:rPr lang="en" sz="1200">
                <a:solidFill>
                  <a:schemeClr val="tx1"/>
                </a:solidFill>
                <a:latin typeface="Open Sans Medium"/>
                <a:ea typeface="Open Sans Medium"/>
                <a:cs typeface="Open Sans Medium"/>
                <a:sym typeface="Open Sans Medium"/>
              </a:rPr>
              <a:t>CARE must be the least restrictive alternative to provide recovery and stability</a:t>
            </a:r>
            <a:endParaRPr sz="2200">
              <a:solidFill>
                <a:schemeClr val="tx1"/>
              </a:solidFill>
              <a:latin typeface="Open Sans Medium"/>
              <a:ea typeface="Open Sans Medium"/>
              <a:cs typeface="Open Sans Medium"/>
              <a:sym typeface="Open Sans Medium"/>
            </a:endParaRPr>
          </a:p>
        </p:txBody>
      </p:sp>
      <p:sp>
        <p:nvSpPr>
          <p:cNvPr id="117" name="Google Shape;117;p16"/>
          <p:cNvSpPr txBox="1"/>
          <p:nvPr/>
        </p:nvSpPr>
        <p:spPr>
          <a:xfrm>
            <a:off x="957400" y="6477444"/>
            <a:ext cx="5497500" cy="984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chemeClr val="tx1"/>
                </a:solidFill>
                <a:latin typeface="Open Sans"/>
                <a:ea typeface="Open Sans"/>
                <a:cs typeface="Open Sans"/>
                <a:sym typeface="Open Sans"/>
              </a:rPr>
              <a:t>CARE CONTINUES</a:t>
            </a:r>
            <a:endParaRPr b="1">
              <a:solidFill>
                <a:schemeClr val="tx1"/>
              </a:solidFill>
              <a:latin typeface="Open Sans"/>
              <a:ea typeface="Open Sans"/>
              <a:cs typeface="Open Sans"/>
              <a:sym typeface="Open Sans"/>
            </a:endParaRPr>
          </a:p>
          <a:p>
            <a:pPr marL="0" lvl="0" indent="0" algn="l" rtl="0">
              <a:spcBef>
                <a:spcPts val="0"/>
              </a:spcBef>
              <a:spcAft>
                <a:spcPts val="0"/>
              </a:spcAft>
              <a:buNone/>
            </a:pPr>
            <a:r>
              <a:rPr lang="en" sz="1200">
                <a:solidFill>
                  <a:schemeClr val="tx1"/>
                </a:solidFill>
                <a:latin typeface="Open Sans Medium"/>
                <a:ea typeface="Open Sans Medium"/>
                <a:cs typeface="Open Sans Medium"/>
                <a:sym typeface="Open Sans Medium"/>
              </a:rPr>
              <a:t>After graduating from the CARE process, the participant remains eligible for ongoing treatment, supportive services, and housing in the community to support long-term recovery.</a:t>
            </a:r>
            <a:endParaRPr sz="1200">
              <a:solidFill>
                <a:schemeClr val="tx1"/>
              </a:solidFill>
              <a:latin typeface="Open Sans Medium"/>
              <a:ea typeface="Open Sans Medium"/>
              <a:cs typeface="Open Sans Medium"/>
              <a:sym typeface="Open Sans Medium"/>
            </a:endParaRPr>
          </a:p>
        </p:txBody>
      </p:sp>
      <p:sp>
        <p:nvSpPr>
          <p:cNvPr id="119" name="Google Shape;119;p16"/>
          <p:cNvSpPr/>
          <p:nvPr/>
        </p:nvSpPr>
        <p:spPr>
          <a:xfrm>
            <a:off x="228600" y="2239356"/>
            <a:ext cx="609600" cy="783000"/>
          </a:xfrm>
          <a:prstGeom prst="homePlate">
            <a:avLst>
              <a:gd name="adj" fmla="val 50000"/>
            </a:avLst>
          </a:prstGeom>
          <a:solidFill>
            <a:srgbClr val="E47225"/>
          </a:solidFill>
          <a:ln w="28575" cap="flat" cmpd="sng">
            <a:solidFill>
              <a:srgbClr val="FFFFFF"/>
            </a:solidFill>
            <a:prstDash val="solid"/>
            <a:round/>
            <a:headEnd type="none" w="sm" len="sm"/>
            <a:tailEnd type="none" w="sm" len="sm"/>
          </a:ln>
        </p:spPr>
        <p:txBody>
          <a:bodyPr spcFirstLastPara="1" wrap="square" lIns="75850" tIns="75850" rIns="75850" bIns="75850" anchor="ctr" anchorCtr="0">
            <a:noAutofit/>
          </a:bodyPr>
          <a:lstStyle/>
          <a:p>
            <a:pPr marL="0" lvl="0" indent="0" algn="l" rtl="0">
              <a:spcBef>
                <a:spcPts val="0"/>
              </a:spcBef>
              <a:spcAft>
                <a:spcPts val="0"/>
              </a:spcAft>
              <a:buNone/>
            </a:pPr>
            <a:endParaRPr sz="1300">
              <a:latin typeface="Open Sans SemiBold"/>
              <a:ea typeface="Open Sans SemiBold"/>
              <a:cs typeface="Open Sans SemiBold"/>
              <a:sym typeface="Open Sans SemiBold"/>
            </a:endParaRPr>
          </a:p>
        </p:txBody>
      </p:sp>
      <p:sp>
        <p:nvSpPr>
          <p:cNvPr id="120" name="Google Shape;120;p16"/>
          <p:cNvSpPr/>
          <p:nvPr/>
        </p:nvSpPr>
        <p:spPr>
          <a:xfrm>
            <a:off x="228600" y="3775554"/>
            <a:ext cx="609600" cy="783000"/>
          </a:xfrm>
          <a:prstGeom prst="homePlate">
            <a:avLst>
              <a:gd name="adj" fmla="val 50000"/>
            </a:avLst>
          </a:prstGeom>
          <a:solidFill>
            <a:srgbClr val="2D6E8D"/>
          </a:solidFill>
          <a:ln w="28575" cap="flat" cmpd="sng">
            <a:solidFill>
              <a:srgbClr val="FFFFFF"/>
            </a:solidFill>
            <a:prstDash val="solid"/>
            <a:round/>
            <a:headEnd type="none" w="sm" len="sm"/>
            <a:tailEnd type="none" w="sm" len="sm"/>
          </a:ln>
        </p:spPr>
        <p:txBody>
          <a:bodyPr spcFirstLastPara="1" wrap="square" lIns="75850" tIns="75850" rIns="75850" bIns="75850" anchor="ctr" anchorCtr="0">
            <a:noAutofit/>
          </a:bodyPr>
          <a:lstStyle/>
          <a:p>
            <a:pPr marL="0" lvl="0" indent="0" algn="l" rtl="0">
              <a:spcBef>
                <a:spcPts val="0"/>
              </a:spcBef>
              <a:spcAft>
                <a:spcPts val="0"/>
              </a:spcAft>
              <a:buNone/>
            </a:pPr>
            <a:endParaRPr sz="1300">
              <a:latin typeface="Open Sans SemiBold"/>
              <a:ea typeface="Open Sans SemiBold"/>
              <a:cs typeface="Open Sans SemiBold"/>
              <a:sym typeface="Open Sans SemiBold"/>
            </a:endParaRPr>
          </a:p>
        </p:txBody>
      </p:sp>
      <p:sp>
        <p:nvSpPr>
          <p:cNvPr id="121" name="Google Shape;121;p16"/>
          <p:cNvSpPr/>
          <p:nvPr/>
        </p:nvSpPr>
        <p:spPr>
          <a:xfrm>
            <a:off x="228600" y="5191353"/>
            <a:ext cx="609600" cy="783000"/>
          </a:xfrm>
          <a:prstGeom prst="homePlate">
            <a:avLst>
              <a:gd name="adj" fmla="val 50000"/>
            </a:avLst>
          </a:prstGeom>
          <a:solidFill>
            <a:srgbClr val="001970"/>
          </a:solidFill>
          <a:ln w="28575" cap="flat" cmpd="sng">
            <a:solidFill>
              <a:srgbClr val="FFFFFF"/>
            </a:solidFill>
            <a:prstDash val="solid"/>
            <a:round/>
            <a:headEnd type="none" w="sm" len="sm"/>
            <a:tailEnd type="none" w="sm" len="sm"/>
          </a:ln>
        </p:spPr>
        <p:txBody>
          <a:bodyPr spcFirstLastPara="1" wrap="square" lIns="75850" tIns="75850" rIns="75850" bIns="75850" anchor="ctr" anchorCtr="0">
            <a:noAutofit/>
          </a:bodyPr>
          <a:lstStyle/>
          <a:p>
            <a:pPr marL="0" lvl="0" indent="0" algn="l" rtl="0">
              <a:spcBef>
                <a:spcPts val="0"/>
              </a:spcBef>
              <a:spcAft>
                <a:spcPts val="0"/>
              </a:spcAft>
              <a:buNone/>
            </a:pPr>
            <a:endParaRPr sz="1300">
              <a:latin typeface="Open Sans SemiBold"/>
              <a:ea typeface="Open Sans SemiBold"/>
              <a:cs typeface="Open Sans SemiBold"/>
              <a:sym typeface="Open Sans SemiBold"/>
            </a:endParaRPr>
          </a:p>
        </p:txBody>
      </p:sp>
      <p:sp>
        <p:nvSpPr>
          <p:cNvPr id="122" name="Google Shape;122;p16"/>
          <p:cNvSpPr/>
          <p:nvPr/>
        </p:nvSpPr>
        <p:spPr>
          <a:xfrm>
            <a:off x="228600" y="6580396"/>
            <a:ext cx="609600" cy="783000"/>
          </a:xfrm>
          <a:prstGeom prst="homePlate">
            <a:avLst>
              <a:gd name="adj" fmla="val 50000"/>
            </a:avLst>
          </a:prstGeom>
          <a:solidFill>
            <a:srgbClr val="0DBBB6"/>
          </a:solidFill>
          <a:ln w="28575" cap="flat" cmpd="sng">
            <a:solidFill>
              <a:srgbClr val="FFFFFF"/>
            </a:solidFill>
            <a:prstDash val="solid"/>
            <a:round/>
            <a:headEnd type="none" w="sm" len="sm"/>
            <a:tailEnd type="none" w="sm" len="sm"/>
          </a:ln>
        </p:spPr>
        <p:txBody>
          <a:bodyPr spcFirstLastPara="1" wrap="square" lIns="75850" tIns="75850" rIns="75850" bIns="75850" anchor="ctr" anchorCtr="0">
            <a:noAutofit/>
          </a:bodyPr>
          <a:lstStyle/>
          <a:p>
            <a:pPr marL="0" lvl="0" indent="0" algn="l" rtl="0">
              <a:spcBef>
                <a:spcPts val="0"/>
              </a:spcBef>
              <a:spcAft>
                <a:spcPts val="0"/>
              </a:spcAft>
              <a:buNone/>
            </a:pPr>
            <a:endParaRPr sz="1300">
              <a:latin typeface="Open Sans SemiBold"/>
              <a:ea typeface="Open Sans SemiBold"/>
              <a:cs typeface="Open Sans SemiBold"/>
              <a:sym typeface="Open Sans SemiBold"/>
            </a:endParaRPr>
          </a:p>
        </p:txBody>
      </p:sp>
      <p:sp>
        <p:nvSpPr>
          <p:cNvPr id="2" name="Google Shape;116;p16">
            <a:extLst>
              <a:ext uri="{FF2B5EF4-FFF2-40B4-BE49-F238E27FC236}">
                <a16:creationId xmlns:a16="http://schemas.microsoft.com/office/drawing/2014/main" id="{8ACF3EEC-4E43-BB5A-7941-B9DB361E0103}"/>
              </a:ext>
            </a:extLst>
          </p:cNvPr>
          <p:cNvSpPr txBox="1"/>
          <p:nvPr/>
        </p:nvSpPr>
        <p:spPr>
          <a:xfrm>
            <a:off x="957400" y="4925055"/>
            <a:ext cx="8675700" cy="1697077"/>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US" b="1">
                <a:solidFill>
                  <a:schemeClr val="tx1"/>
                </a:solidFill>
                <a:latin typeface="Open Sans"/>
                <a:ea typeface="Open Sans"/>
                <a:cs typeface="Open Sans"/>
                <a:sym typeface="Open Sans"/>
              </a:rPr>
              <a:t>PETITIONERS</a:t>
            </a:r>
            <a:endParaRPr b="1">
              <a:solidFill>
                <a:schemeClr val="tx1"/>
              </a:solidFill>
              <a:latin typeface="Open Sans"/>
              <a:ea typeface="Open Sans"/>
              <a:cs typeface="Open Sans"/>
              <a:sym typeface="Open Sans"/>
            </a:endParaRPr>
          </a:p>
          <a:p>
            <a:pPr marL="0" lvl="0" indent="0" algn="l" rtl="0">
              <a:lnSpc>
                <a:spcPct val="115000"/>
              </a:lnSpc>
              <a:spcBef>
                <a:spcPts val="0"/>
              </a:spcBef>
              <a:spcAft>
                <a:spcPts val="0"/>
              </a:spcAft>
              <a:buNone/>
            </a:pPr>
            <a:r>
              <a:rPr lang="en" sz="1200">
                <a:solidFill>
                  <a:schemeClr val="tx1"/>
                </a:solidFill>
                <a:latin typeface="Open Sans Medium"/>
                <a:ea typeface="Open Sans Medium"/>
                <a:cs typeface="Open Sans Medium"/>
                <a:sym typeface="Open Sans Medium"/>
              </a:rPr>
              <a:t>A wide range of people can petition the court for someone to get help. Some examples include:  </a:t>
            </a:r>
            <a:endParaRPr sz="1200">
              <a:solidFill>
                <a:schemeClr val="tx1"/>
              </a:solidFill>
              <a:latin typeface="Open Sans Medium"/>
              <a:ea typeface="Open Sans Medium"/>
              <a:cs typeface="Open Sans Medium"/>
              <a:sym typeface="Open Sans Medium"/>
            </a:endParaRPr>
          </a:p>
          <a:p>
            <a:pPr marL="685800" lvl="0" indent="-304800" algn="l" rtl="0">
              <a:lnSpc>
                <a:spcPct val="115000"/>
              </a:lnSpc>
              <a:spcBef>
                <a:spcPts val="600"/>
              </a:spcBef>
              <a:spcAft>
                <a:spcPts val="0"/>
              </a:spcAft>
              <a:buClr>
                <a:srgbClr val="000000"/>
              </a:buClr>
              <a:buSzPts val="1200"/>
              <a:buFont typeface="Open Sans Medium"/>
              <a:buChar char="●"/>
            </a:pPr>
            <a:r>
              <a:rPr lang="en" sz="1200">
                <a:solidFill>
                  <a:schemeClr val="tx1"/>
                </a:solidFill>
                <a:latin typeface="Open Sans Medium"/>
                <a:ea typeface="Open Sans Medium"/>
                <a:cs typeface="Open Sans Medium"/>
                <a:sym typeface="Open Sans Medium"/>
              </a:rPr>
              <a:t>Family members</a:t>
            </a:r>
            <a:endParaRPr sz="1200">
              <a:solidFill>
                <a:schemeClr val="tx1"/>
              </a:solidFill>
              <a:latin typeface="Open Sans Medium"/>
              <a:ea typeface="Open Sans Medium"/>
              <a:cs typeface="Open Sans Medium"/>
              <a:sym typeface="Open Sans Medium"/>
            </a:endParaRPr>
          </a:p>
          <a:p>
            <a:pPr marL="685800" lvl="0" indent="-304800" algn="l" rtl="0">
              <a:lnSpc>
                <a:spcPct val="115000"/>
              </a:lnSpc>
              <a:spcBef>
                <a:spcPts val="0"/>
              </a:spcBef>
              <a:spcAft>
                <a:spcPts val="0"/>
              </a:spcAft>
              <a:buClr>
                <a:srgbClr val="000000"/>
              </a:buClr>
              <a:buSzPts val="1200"/>
              <a:buFont typeface="Open Sans Medium"/>
              <a:buChar char="●"/>
            </a:pPr>
            <a:r>
              <a:rPr lang="en" sz="1200">
                <a:solidFill>
                  <a:schemeClr val="tx1"/>
                </a:solidFill>
                <a:latin typeface="Open Sans Medium"/>
                <a:ea typeface="Open Sans Medium"/>
                <a:cs typeface="Open Sans Medium"/>
                <a:sym typeface="Open Sans Medium"/>
              </a:rPr>
              <a:t>Health care/social services providers</a:t>
            </a:r>
            <a:endParaRPr sz="1200">
              <a:solidFill>
                <a:schemeClr val="tx1"/>
              </a:solidFill>
              <a:latin typeface="Open Sans Medium"/>
              <a:ea typeface="Open Sans Medium"/>
              <a:cs typeface="Open Sans Medium"/>
              <a:sym typeface="Open Sans Medium"/>
            </a:endParaRPr>
          </a:p>
          <a:p>
            <a:pPr marL="685800" lvl="0" indent="-304800" algn="l" rtl="0">
              <a:lnSpc>
                <a:spcPct val="115000"/>
              </a:lnSpc>
              <a:spcBef>
                <a:spcPts val="0"/>
              </a:spcBef>
              <a:spcAft>
                <a:spcPts val="0"/>
              </a:spcAft>
              <a:buClr>
                <a:srgbClr val="000000"/>
              </a:buClr>
              <a:buSzPts val="1200"/>
              <a:buFont typeface="Open Sans Medium"/>
              <a:buChar char="●"/>
            </a:pPr>
            <a:r>
              <a:rPr lang="en" sz="1200">
                <a:solidFill>
                  <a:schemeClr val="tx1"/>
                </a:solidFill>
                <a:latin typeface="Open Sans Medium"/>
                <a:ea typeface="Open Sans Medium"/>
                <a:cs typeface="Open Sans Medium"/>
                <a:sym typeface="Open Sans Medium"/>
              </a:rPr>
              <a:t>First responders</a:t>
            </a:r>
            <a:endParaRPr sz="1200">
              <a:solidFill>
                <a:schemeClr val="tx1"/>
              </a:solidFill>
              <a:latin typeface="Open Sans Medium"/>
              <a:ea typeface="Open Sans Medium"/>
              <a:cs typeface="Open Sans Medium"/>
              <a:sym typeface="Open Sans Medium"/>
            </a:endParaRPr>
          </a:p>
          <a:p>
            <a:pPr marL="685800" lvl="0" indent="-304800" algn="l" rtl="0">
              <a:lnSpc>
                <a:spcPct val="115000"/>
              </a:lnSpc>
              <a:spcBef>
                <a:spcPts val="0"/>
              </a:spcBef>
              <a:spcAft>
                <a:spcPts val="0"/>
              </a:spcAft>
              <a:buClr>
                <a:srgbClr val="000000"/>
              </a:buClr>
              <a:buSzPts val="1200"/>
              <a:buFont typeface="Open Sans Medium"/>
              <a:buChar char="●"/>
            </a:pPr>
            <a:r>
              <a:rPr lang="en" sz="1200">
                <a:solidFill>
                  <a:schemeClr val="tx1"/>
                </a:solidFill>
                <a:latin typeface="Open Sans Medium"/>
                <a:ea typeface="Open Sans Medium"/>
                <a:cs typeface="Open Sans Medium"/>
                <a:sym typeface="Open Sans Medium"/>
              </a:rPr>
              <a:t>County behavioral health agency</a:t>
            </a:r>
            <a:endParaRPr sz="2200">
              <a:solidFill>
                <a:schemeClr val="tx1"/>
              </a:solidFill>
              <a:latin typeface="Open Sans Medium"/>
              <a:ea typeface="Open Sans Medium"/>
              <a:cs typeface="Open Sans Medium"/>
              <a:sym typeface="Open Sans Medium"/>
            </a:endParaRPr>
          </a:p>
        </p:txBody>
      </p:sp>
      <p:sp>
        <p:nvSpPr>
          <p:cNvPr id="8" name="Content Placeholder 7">
            <a:extLst>
              <a:ext uri="{FF2B5EF4-FFF2-40B4-BE49-F238E27FC236}">
                <a16:creationId xmlns:a16="http://schemas.microsoft.com/office/drawing/2014/main" id="{BD860AAD-6B65-A865-06FD-D69DD62EA433}"/>
              </a:ext>
            </a:extLst>
          </p:cNvPr>
          <p:cNvSpPr>
            <a:spLocks noGrp="1"/>
          </p:cNvSpPr>
          <p:nvPr>
            <p:ph sz="quarter" idx="14"/>
          </p:nvPr>
        </p:nvSpPr>
        <p:spPr/>
        <p:txBody>
          <a:bodyPr/>
          <a:lstStyle/>
          <a:p>
            <a:endParaRPr lang="en-US"/>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857C52CD134464E86C5E12B73BE7A82" ma:contentTypeVersion="16" ma:contentTypeDescription="Create a new document." ma:contentTypeScope="" ma:versionID="517b0da8631fecf2365c63502ba1bd38">
  <xsd:schema xmlns:xsd="http://www.w3.org/2001/XMLSchema" xmlns:xs="http://www.w3.org/2001/XMLSchema" xmlns:p="http://schemas.microsoft.com/office/2006/metadata/properties" xmlns:ns1="http://schemas.microsoft.com/sharepoint/v3" xmlns:ns2="d82d4412-1c8e-41ea-bb2c-7ee6667e8272" xmlns:ns3="f9924b00-6094-46fa-9366-2f22ff063ce8" targetNamespace="http://schemas.microsoft.com/office/2006/metadata/properties" ma:root="true" ma:fieldsID="42c8739ebd3582543ab56f7e2b32cf8a" ns1:_="" ns2:_="" ns3:_="">
    <xsd:import namespace="http://schemas.microsoft.com/sharepoint/v3"/>
    <xsd:import namespace="d82d4412-1c8e-41ea-bb2c-7ee6667e8272"/>
    <xsd:import namespace="f9924b00-6094-46fa-9366-2f22ff063ce8"/>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ObjectDetectorVersions" minOccurs="0"/>
                <xsd:element ref="ns1:_ip_UnifiedCompliancePolicyProperties" minOccurs="0"/>
                <xsd:element ref="ns1:_ip_UnifiedCompliancePolicyUIAc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1" nillable="true" ma:displayName="Unified Compliance Policy Properties" ma:hidden="true" ma:internalName="_ip_UnifiedCompliancePolicyProperties">
      <xsd:simpleType>
        <xsd:restriction base="dms:Note"/>
      </xsd:simpleType>
    </xsd:element>
    <xsd:element name="_ip_UnifiedCompliancePolicyUIAction" ma:index="2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82d4412-1c8e-41ea-bb2c-7ee6667e827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a472f85a-06b3-47e5-b273-e3ee90a5446e"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9924b00-6094-46fa-9366-2f22ff063ce8"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a8d63b1e-bb3d-4a0e-8e5e-2b3f748dcbdf}" ma:internalName="TaxCatchAll" ma:showField="CatchAllData" ma:web="f9924b00-6094-46fa-9366-2f22ff063ce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82d4412-1c8e-41ea-bb2c-7ee6667e8272">
      <Terms xmlns="http://schemas.microsoft.com/office/infopath/2007/PartnerControls"/>
    </lcf76f155ced4ddcb4097134ff3c332f>
    <TaxCatchAll xmlns="f9924b00-6094-46fa-9366-2f22ff063ce8" xsi:nil="true"/>
    <_ip_UnifiedCompliancePolicyUIAction xmlns="http://schemas.microsoft.com/sharepoint/v3" xsi:nil="true"/>
    <_ip_UnifiedCompliancePolicyProperties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2D5BFC0-004D-4EDE-B231-2EDD3922D78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82d4412-1c8e-41ea-bb2c-7ee6667e8272"/>
    <ds:schemaRef ds:uri="f9924b00-6094-46fa-9366-2f22ff063ce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A723B59-7C38-4907-B9CE-81268B20C088}">
  <ds:schemaRefs>
    <ds:schemaRef ds:uri="196d64e9-45b8-40dc-8468-87f4fd5212a5"/>
    <ds:schemaRef ds:uri="9aafa868-7866-4847-9ac4-b97fb282ef6b"/>
    <ds:schemaRef ds:uri="d82d4412-1c8e-41ea-bb2c-7ee6667e8272"/>
    <ds:schemaRef ds:uri="f9924b00-6094-46fa-9366-2f22ff063ce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910C1F8D-60CB-4CA2-813B-ADCAA2128E21}">
  <ds:schemaRefs>
    <ds:schemaRef ds:uri="http://schemas.microsoft.com/sharepoint/v3/contenttype/forms"/>
  </ds:schemaRefs>
</ds:datastoreItem>
</file>

<file path=docMetadata/LabelInfo.xml><?xml version="1.0" encoding="utf-8"?>
<clbl:labelList xmlns:clbl="http://schemas.microsoft.com/office/2020/mipLabelMetadata">
  <clbl:label id="{fa98e028-f401-4b3e-a75a-76893fc4ef4f}" enabled="0" method="" siteId="{fa98e028-f401-4b3e-a75a-76893fc4ef4f}" removed="1"/>
</clbl:labelList>
</file>

<file path=docProps/app.xml><?xml version="1.0" encoding="utf-8"?>
<Properties xmlns="http://schemas.openxmlformats.org/officeDocument/2006/extended-properties" xmlns:vt="http://schemas.openxmlformats.org/officeDocument/2006/docPropsVTypes">
  <Application>Microsoft Office PowerPoint</Application>
  <PresentationFormat>Custom</PresentationFormat>
  <Slides>2</Slides>
  <Notes>2</Notes>
  <HiddenSlides>0</HiddenSlide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Simple Light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Patricia Doxey</dc:creator>
  <cp:revision>14</cp:revision>
  <dcterms:modified xsi:type="dcterms:W3CDTF">2024-10-04T18:34:54Z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0x010100F1DFF96665AEFD4B93370E2BABADEE9C</vt:lpwstr>
  </property>
  <property fmtid="{D5CDD505-2E9C-101B-9397-08002B2CF9AE}" pid="3" name="MediaServiceImageTags">
    <vt:lpwstr/>
  </property>
</Properties>
</file>