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4"/>
  </p:sldMasterIdLst>
  <p:sldIdLst>
    <p:sldId id="265" r:id="rId5"/>
    <p:sldId id="264" r:id="rId6"/>
  </p:sldIdLst>
  <p:sldSz cx="3429000" cy="2057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8" userDrawn="1">
          <p15:clr>
            <a:srgbClr val="A4A3A4"/>
          </p15:clr>
        </p15:guide>
        <p15:guide id="2" pos="10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2844"/>
    <a:srgbClr val="40B5B1"/>
    <a:srgbClr val="1F1D1E"/>
    <a:srgbClr val="9FD4CA"/>
    <a:srgbClr val="2BB2A7"/>
    <a:srgbClr val="0DBBB6"/>
    <a:srgbClr val="1E3358"/>
    <a:srgbClr val="17315A"/>
    <a:srgbClr val="15315A"/>
    <a:srgbClr val="E472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/>
    <p:restoredTop sz="94726"/>
  </p:normalViewPr>
  <p:slideViewPr>
    <p:cSldViewPr snapToGrid="0">
      <p:cViewPr varScale="1">
        <p:scale>
          <a:sx n="340" d="100"/>
          <a:sy n="340" d="100"/>
        </p:scale>
        <p:origin x="1832" y="472"/>
      </p:cViewPr>
      <p:guideLst>
        <p:guide orient="horz" pos="648"/>
        <p:guide pos="10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625" y="336709"/>
            <a:ext cx="2571750" cy="716280"/>
          </a:xfrm>
        </p:spPr>
        <p:txBody>
          <a:bodyPr anchor="b"/>
          <a:lstStyle>
            <a:lvl1pPr algn="ctr">
              <a:defRPr sz="16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5" y="1080611"/>
            <a:ext cx="2571750" cy="496729"/>
          </a:xfrm>
        </p:spPr>
        <p:txBody>
          <a:bodyPr/>
          <a:lstStyle>
            <a:lvl1pPr marL="0" indent="0" algn="ctr">
              <a:buNone/>
              <a:defRPr sz="675"/>
            </a:lvl1pPr>
            <a:lvl2pPr marL="128610" indent="0" algn="ctr">
              <a:buNone/>
              <a:defRPr sz="563"/>
            </a:lvl2pPr>
            <a:lvl3pPr marL="257221" indent="0" algn="ctr">
              <a:buNone/>
              <a:defRPr sz="506"/>
            </a:lvl3pPr>
            <a:lvl4pPr marL="385831" indent="0" algn="ctr">
              <a:buNone/>
              <a:defRPr sz="450"/>
            </a:lvl4pPr>
            <a:lvl5pPr marL="514441" indent="0" algn="ctr">
              <a:buNone/>
              <a:defRPr sz="450"/>
            </a:lvl5pPr>
            <a:lvl6pPr marL="643052" indent="0" algn="ctr">
              <a:buNone/>
              <a:defRPr sz="450"/>
            </a:lvl6pPr>
            <a:lvl7pPr marL="771662" indent="0" algn="ctr">
              <a:buNone/>
              <a:defRPr sz="450"/>
            </a:lvl7pPr>
            <a:lvl8pPr marL="900273" indent="0" algn="ctr">
              <a:buNone/>
              <a:defRPr sz="450"/>
            </a:lvl8pPr>
            <a:lvl9pPr marL="1028883" indent="0" algn="ctr">
              <a:buNone/>
              <a:defRPr sz="45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400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56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53878" y="109538"/>
            <a:ext cx="739378" cy="17435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5744" y="109538"/>
            <a:ext cx="2175272" cy="17435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20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BC5515F-5D14-8917-01A4-98D8018A3B6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912715" y="113914"/>
            <a:ext cx="464907" cy="63713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marL="26614" marR="0" lvl="0" indent="-26614" algn="l" defTabSz="106455" rtl="0" eaLnBrk="1" fontAlgn="auto" latinLnBrk="0" hangingPunct="1">
              <a:lnSpc>
                <a:spcPct val="90000"/>
              </a:lnSpc>
              <a:spcBef>
                <a:spcPts val="11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/>
              <a:t>Click here to add picture or logo</a:t>
            </a:r>
          </a:p>
        </p:txBody>
      </p:sp>
    </p:spTree>
    <p:extLst>
      <p:ext uri="{BB962C8B-B14F-4D97-AF65-F5344CB8AC3E}">
        <p14:creationId xmlns:p14="http://schemas.microsoft.com/office/powerpoint/2010/main" val="2700635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8" userDrawn="1">
          <p15:clr>
            <a:srgbClr val="FBAE40"/>
          </p15:clr>
        </p15:guide>
        <p15:guide id="2" pos="1080">
          <p15:clr>
            <a:srgbClr val="FBAE40"/>
          </p15:clr>
        </p15:guide>
        <p15:guide id="3" orient="horz" pos="1224" userDrawn="1">
          <p15:clr>
            <a:srgbClr val="FBAE40"/>
          </p15:clr>
        </p15:guide>
        <p15:guide id="4" orient="horz" pos="72" userDrawn="1">
          <p15:clr>
            <a:srgbClr val="FBAE40"/>
          </p15:clr>
        </p15:guide>
        <p15:guide id="5" pos="2088" userDrawn="1">
          <p15:clr>
            <a:srgbClr val="FBAE40"/>
          </p15:clr>
        </p15:guide>
        <p15:guide id="6" pos="7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549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58" y="512922"/>
            <a:ext cx="2957513" cy="855821"/>
          </a:xfrm>
        </p:spPr>
        <p:txBody>
          <a:bodyPr anchor="b"/>
          <a:lstStyle>
            <a:lvl1pPr>
              <a:defRPr sz="16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3958" y="1376839"/>
            <a:ext cx="2957513" cy="450056"/>
          </a:xfrm>
        </p:spPr>
        <p:txBody>
          <a:bodyPr/>
          <a:lstStyle>
            <a:lvl1pPr marL="0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1pPr>
            <a:lvl2pPr marL="128610" indent="0">
              <a:buNone/>
              <a:defRPr sz="563">
                <a:solidFill>
                  <a:schemeClr val="tx1">
                    <a:tint val="75000"/>
                  </a:schemeClr>
                </a:solidFill>
              </a:defRPr>
            </a:lvl2pPr>
            <a:lvl3pPr marL="257221" indent="0">
              <a:buNone/>
              <a:defRPr sz="506">
                <a:solidFill>
                  <a:schemeClr val="tx1">
                    <a:tint val="75000"/>
                  </a:schemeClr>
                </a:solidFill>
              </a:defRPr>
            </a:lvl3pPr>
            <a:lvl4pPr marL="385831" indent="0">
              <a:buNone/>
              <a:defRPr sz="450">
                <a:solidFill>
                  <a:schemeClr val="tx1">
                    <a:tint val="75000"/>
                  </a:schemeClr>
                </a:solidFill>
              </a:defRPr>
            </a:lvl4pPr>
            <a:lvl5pPr marL="514441" indent="0">
              <a:buNone/>
              <a:defRPr sz="450">
                <a:solidFill>
                  <a:schemeClr val="tx1">
                    <a:tint val="75000"/>
                  </a:schemeClr>
                </a:solidFill>
              </a:defRPr>
            </a:lvl5pPr>
            <a:lvl6pPr marL="643052" indent="0">
              <a:buNone/>
              <a:defRPr sz="450">
                <a:solidFill>
                  <a:schemeClr val="tx1">
                    <a:tint val="75000"/>
                  </a:schemeClr>
                </a:solidFill>
              </a:defRPr>
            </a:lvl6pPr>
            <a:lvl7pPr marL="771662" indent="0">
              <a:buNone/>
              <a:defRPr sz="450">
                <a:solidFill>
                  <a:schemeClr val="tx1">
                    <a:tint val="75000"/>
                  </a:schemeClr>
                </a:solidFill>
              </a:defRPr>
            </a:lvl7pPr>
            <a:lvl8pPr marL="900273" indent="0">
              <a:buNone/>
              <a:defRPr sz="450">
                <a:solidFill>
                  <a:schemeClr val="tx1">
                    <a:tint val="75000"/>
                  </a:schemeClr>
                </a:solidFill>
              </a:defRPr>
            </a:lvl8pPr>
            <a:lvl9pPr marL="1028883" indent="0">
              <a:buNone/>
              <a:defRPr sz="4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5744" y="547688"/>
            <a:ext cx="1457325" cy="13054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931" y="547688"/>
            <a:ext cx="1457325" cy="13054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155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190" y="109538"/>
            <a:ext cx="2957513" cy="397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6190" y="504349"/>
            <a:ext cx="1450628" cy="247174"/>
          </a:xfrm>
        </p:spPr>
        <p:txBody>
          <a:bodyPr anchor="b"/>
          <a:lstStyle>
            <a:lvl1pPr marL="0" indent="0">
              <a:buNone/>
              <a:defRPr sz="675" b="1"/>
            </a:lvl1pPr>
            <a:lvl2pPr marL="128610" indent="0">
              <a:buNone/>
              <a:defRPr sz="563" b="1"/>
            </a:lvl2pPr>
            <a:lvl3pPr marL="257221" indent="0">
              <a:buNone/>
              <a:defRPr sz="506" b="1"/>
            </a:lvl3pPr>
            <a:lvl4pPr marL="385831" indent="0">
              <a:buNone/>
              <a:defRPr sz="450" b="1"/>
            </a:lvl4pPr>
            <a:lvl5pPr marL="514441" indent="0">
              <a:buNone/>
              <a:defRPr sz="450" b="1"/>
            </a:lvl5pPr>
            <a:lvl6pPr marL="643052" indent="0">
              <a:buNone/>
              <a:defRPr sz="450" b="1"/>
            </a:lvl6pPr>
            <a:lvl7pPr marL="771662" indent="0">
              <a:buNone/>
              <a:defRPr sz="450" b="1"/>
            </a:lvl7pPr>
            <a:lvl8pPr marL="900273" indent="0">
              <a:buNone/>
              <a:defRPr sz="450" b="1"/>
            </a:lvl8pPr>
            <a:lvl9pPr marL="1028883" indent="0">
              <a:buNone/>
              <a:defRPr sz="4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6190" y="751523"/>
            <a:ext cx="1450628" cy="11053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35931" y="504349"/>
            <a:ext cx="1457772" cy="247174"/>
          </a:xfrm>
        </p:spPr>
        <p:txBody>
          <a:bodyPr anchor="b"/>
          <a:lstStyle>
            <a:lvl1pPr marL="0" indent="0">
              <a:buNone/>
              <a:defRPr sz="675" b="1"/>
            </a:lvl1pPr>
            <a:lvl2pPr marL="128610" indent="0">
              <a:buNone/>
              <a:defRPr sz="563" b="1"/>
            </a:lvl2pPr>
            <a:lvl3pPr marL="257221" indent="0">
              <a:buNone/>
              <a:defRPr sz="506" b="1"/>
            </a:lvl3pPr>
            <a:lvl4pPr marL="385831" indent="0">
              <a:buNone/>
              <a:defRPr sz="450" b="1"/>
            </a:lvl4pPr>
            <a:lvl5pPr marL="514441" indent="0">
              <a:buNone/>
              <a:defRPr sz="450" b="1"/>
            </a:lvl5pPr>
            <a:lvl6pPr marL="643052" indent="0">
              <a:buNone/>
              <a:defRPr sz="450" b="1"/>
            </a:lvl6pPr>
            <a:lvl7pPr marL="771662" indent="0">
              <a:buNone/>
              <a:defRPr sz="450" b="1"/>
            </a:lvl7pPr>
            <a:lvl8pPr marL="900273" indent="0">
              <a:buNone/>
              <a:defRPr sz="450" b="1"/>
            </a:lvl8pPr>
            <a:lvl9pPr marL="1028883" indent="0">
              <a:buNone/>
              <a:defRPr sz="4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35931" y="751523"/>
            <a:ext cx="1457772" cy="11053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82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23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439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190" y="137160"/>
            <a:ext cx="1105942" cy="480060"/>
          </a:xfrm>
        </p:spPr>
        <p:txBody>
          <a:bodyPr anchor="b"/>
          <a:lstStyle>
            <a:lvl1pPr>
              <a:defRPr sz="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7772" y="296227"/>
            <a:ext cx="1735931" cy="1462088"/>
          </a:xfrm>
        </p:spPr>
        <p:txBody>
          <a:bodyPr/>
          <a:lstStyle>
            <a:lvl1pPr>
              <a:defRPr sz="900"/>
            </a:lvl1pPr>
            <a:lvl2pPr>
              <a:defRPr sz="788"/>
            </a:lvl2pPr>
            <a:lvl3pPr>
              <a:defRPr sz="675"/>
            </a:lvl3pPr>
            <a:lvl4pPr>
              <a:defRPr sz="563"/>
            </a:lvl4pPr>
            <a:lvl5pPr>
              <a:defRPr sz="563"/>
            </a:lvl5pPr>
            <a:lvl6pPr>
              <a:defRPr sz="563"/>
            </a:lvl6pPr>
            <a:lvl7pPr>
              <a:defRPr sz="563"/>
            </a:lvl7pPr>
            <a:lvl8pPr>
              <a:defRPr sz="563"/>
            </a:lvl8pPr>
            <a:lvl9pPr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6190" y="617220"/>
            <a:ext cx="1105942" cy="1143476"/>
          </a:xfrm>
        </p:spPr>
        <p:txBody>
          <a:bodyPr/>
          <a:lstStyle>
            <a:lvl1pPr marL="0" indent="0">
              <a:buNone/>
              <a:defRPr sz="450"/>
            </a:lvl1pPr>
            <a:lvl2pPr marL="128610" indent="0">
              <a:buNone/>
              <a:defRPr sz="394"/>
            </a:lvl2pPr>
            <a:lvl3pPr marL="257221" indent="0">
              <a:buNone/>
              <a:defRPr sz="338"/>
            </a:lvl3pPr>
            <a:lvl4pPr marL="385831" indent="0">
              <a:buNone/>
              <a:defRPr sz="281"/>
            </a:lvl4pPr>
            <a:lvl5pPr marL="514441" indent="0">
              <a:buNone/>
              <a:defRPr sz="281"/>
            </a:lvl5pPr>
            <a:lvl6pPr marL="643052" indent="0">
              <a:buNone/>
              <a:defRPr sz="281"/>
            </a:lvl6pPr>
            <a:lvl7pPr marL="771662" indent="0">
              <a:buNone/>
              <a:defRPr sz="281"/>
            </a:lvl7pPr>
            <a:lvl8pPr marL="900273" indent="0">
              <a:buNone/>
              <a:defRPr sz="281"/>
            </a:lvl8pPr>
            <a:lvl9pPr marL="1028883" indent="0">
              <a:buNone/>
              <a:defRPr sz="28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565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190" y="137160"/>
            <a:ext cx="1105942" cy="480060"/>
          </a:xfrm>
        </p:spPr>
        <p:txBody>
          <a:bodyPr anchor="b"/>
          <a:lstStyle>
            <a:lvl1pPr>
              <a:defRPr sz="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7772" y="296227"/>
            <a:ext cx="1735931" cy="1462088"/>
          </a:xfrm>
        </p:spPr>
        <p:txBody>
          <a:bodyPr anchor="t"/>
          <a:lstStyle>
            <a:lvl1pPr marL="0" indent="0">
              <a:buNone/>
              <a:defRPr sz="900"/>
            </a:lvl1pPr>
            <a:lvl2pPr marL="128610" indent="0">
              <a:buNone/>
              <a:defRPr sz="788"/>
            </a:lvl2pPr>
            <a:lvl3pPr marL="257221" indent="0">
              <a:buNone/>
              <a:defRPr sz="675"/>
            </a:lvl3pPr>
            <a:lvl4pPr marL="385831" indent="0">
              <a:buNone/>
              <a:defRPr sz="563"/>
            </a:lvl4pPr>
            <a:lvl5pPr marL="514441" indent="0">
              <a:buNone/>
              <a:defRPr sz="563"/>
            </a:lvl5pPr>
            <a:lvl6pPr marL="643052" indent="0">
              <a:buNone/>
              <a:defRPr sz="563"/>
            </a:lvl6pPr>
            <a:lvl7pPr marL="771662" indent="0">
              <a:buNone/>
              <a:defRPr sz="563"/>
            </a:lvl7pPr>
            <a:lvl8pPr marL="900273" indent="0">
              <a:buNone/>
              <a:defRPr sz="563"/>
            </a:lvl8pPr>
            <a:lvl9pPr marL="1028883" indent="0">
              <a:buNone/>
              <a:defRPr sz="56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6190" y="617220"/>
            <a:ext cx="1105942" cy="1143476"/>
          </a:xfrm>
        </p:spPr>
        <p:txBody>
          <a:bodyPr/>
          <a:lstStyle>
            <a:lvl1pPr marL="0" indent="0">
              <a:buNone/>
              <a:defRPr sz="450"/>
            </a:lvl1pPr>
            <a:lvl2pPr marL="128610" indent="0">
              <a:buNone/>
              <a:defRPr sz="394"/>
            </a:lvl2pPr>
            <a:lvl3pPr marL="257221" indent="0">
              <a:buNone/>
              <a:defRPr sz="338"/>
            </a:lvl3pPr>
            <a:lvl4pPr marL="385831" indent="0">
              <a:buNone/>
              <a:defRPr sz="281"/>
            </a:lvl4pPr>
            <a:lvl5pPr marL="514441" indent="0">
              <a:buNone/>
              <a:defRPr sz="281"/>
            </a:lvl5pPr>
            <a:lvl6pPr marL="643052" indent="0">
              <a:buNone/>
              <a:defRPr sz="281"/>
            </a:lvl6pPr>
            <a:lvl7pPr marL="771662" indent="0">
              <a:buNone/>
              <a:defRPr sz="281"/>
            </a:lvl7pPr>
            <a:lvl8pPr marL="900273" indent="0">
              <a:buNone/>
              <a:defRPr sz="281"/>
            </a:lvl8pPr>
            <a:lvl9pPr marL="1028883" indent="0">
              <a:buNone/>
              <a:defRPr sz="28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8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5744" y="109538"/>
            <a:ext cx="2957513" cy="397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5744" y="547688"/>
            <a:ext cx="2957513" cy="1305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5744" y="1906905"/>
            <a:ext cx="771525" cy="1095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5856" y="1906905"/>
            <a:ext cx="1157288" cy="1095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21731" y="1906905"/>
            <a:ext cx="771525" cy="1095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54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40" r:id="rId12"/>
  </p:sldLayoutIdLst>
  <p:txStyles>
    <p:titleStyle>
      <a:lvl1pPr algn="l" defTabSz="257221" rtl="0" eaLnBrk="1" latinLnBrk="0" hangingPunct="1">
        <a:lnSpc>
          <a:spcPct val="90000"/>
        </a:lnSpc>
        <a:spcBef>
          <a:spcPct val="0"/>
        </a:spcBef>
        <a:buNone/>
        <a:defRPr sz="12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4305" indent="-64305" algn="l" defTabSz="257221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788" kern="1200">
          <a:solidFill>
            <a:schemeClr val="tx1"/>
          </a:solidFill>
          <a:latin typeface="+mn-lt"/>
          <a:ea typeface="+mn-ea"/>
          <a:cs typeface="+mn-cs"/>
        </a:defRPr>
      </a:lvl1pPr>
      <a:lvl2pPr marL="192916" indent="-64305" algn="l" defTabSz="257221" rtl="0" eaLnBrk="1" latinLnBrk="0" hangingPunct="1">
        <a:lnSpc>
          <a:spcPct val="90000"/>
        </a:lnSpc>
        <a:spcBef>
          <a:spcPts val="141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2pPr>
      <a:lvl3pPr marL="321526" indent="-64305" algn="l" defTabSz="257221" rtl="0" eaLnBrk="1" latinLnBrk="0" hangingPunct="1">
        <a:lnSpc>
          <a:spcPct val="90000"/>
        </a:lnSpc>
        <a:spcBef>
          <a:spcPts val="141"/>
        </a:spcBef>
        <a:buFont typeface="Arial" panose="020B0604020202020204" pitchFamily="34" charset="0"/>
        <a:buChar char="•"/>
        <a:defRPr sz="563" kern="1200">
          <a:solidFill>
            <a:schemeClr val="tx1"/>
          </a:solidFill>
          <a:latin typeface="+mn-lt"/>
          <a:ea typeface="+mn-ea"/>
          <a:cs typeface="+mn-cs"/>
        </a:defRPr>
      </a:lvl3pPr>
      <a:lvl4pPr marL="450136" indent="-64305" algn="l" defTabSz="257221" rtl="0" eaLnBrk="1" latinLnBrk="0" hangingPunct="1">
        <a:lnSpc>
          <a:spcPct val="90000"/>
        </a:lnSpc>
        <a:spcBef>
          <a:spcPts val="141"/>
        </a:spcBef>
        <a:buFont typeface="Arial" panose="020B0604020202020204" pitchFamily="34" charset="0"/>
        <a:buChar char="•"/>
        <a:defRPr sz="506" kern="1200">
          <a:solidFill>
            <a:schemeClr val="tx1"/>
          </a:solidFill>
          <a:latin typeface="+mn-lt"/>
          <a:ea typeface="+mn-ea"/>
          <a:cs typeface="+mn-cs"/>
        </a:defRPr>
      </a:lvl4pPr>
      <a:lvl5pPr marL="578747" indent="-64305" algn="l" defTabSz="257221" rtl="0" eaLnBrk="1" latinLnBrk="0" hangingPunct="1">
        <a:lnSpc>
          <a:spcPct val="90000"/>
        </a:lnSpc>
        <a:spcBef>
          <a:spcPts val="141"/>
        </a:spcBef>
        <a:buFont typeface="Arial" panose="020B0604020202020204" pitchFamily="34" charset="0"/>
        <a:buChar char="•"/>
        <a:defRPr sz="506" kern="1200">
          <a:solidFill>
            <a:schemeClr val="tx1"/>
          </a:solidFill>
          <a:latin typeface="+mn-lt"/>
          <a:ea typeface="+mn-ea"/>
          <a:cs typeface="+mn-cs"/>
        </a:defRPr>
      </a:lvl5pPr>
      <a:lvl6pPr marL="707357" indent="-64305" algn="l" defTabSz="257221" rtl="0" eaLnBrk="1" latinLnBrk="0" hangingPunct="1">
        <a:lnSpc>
          <a:spcPct val="90000"/>
        </a:lnSpc>
        <a:spcBef>
          <a:spcPts val="141"/>
        </a:spcBef>
        <a:buFont typeface="Arial" panose="020B0604020202020204" pitchFamily="34" charset="0"/>
        <a:buChar char="•"/>
        <a:defRPr sz="506" kern="1200">
          <a:solidFill>
            <a:schemeClr val="tx1"/>
          </a:solidFill>
          <a:latin typeface="+mn-lt"/>
          <a:ea typeface="+mn-ea"/>
          <a:cs typeface="+mn-cs"/>
        </a:defRPr>
      </a:lvl6pPr>
      <a:lvl7pPr marL="835967" indent="-64305" algn="l" defTabSz="257221" rtl="0" eaLnBrk="1" latinLnBrk="0" hangingPunct="1">
        <a:lnSpc>
          <a:spcPct val="90000"/>
        </a:lnSpc>
        <a:spcBef>
          <a:spcPts val="141"/>
        </a:spcBef>
        <a:buFont typeface="Arial" panose="020B0604020202020204" pitchFamily="34" charset="0"/>
        <a:buChar char="•"/>
        <a:defRPr sz="506" kern="1200">
          <a:solidFill>
            <a:schemeClr val="tx1"/>
          </a:solidFill>
          <a:latin typeface="+mn-lt"/>
          <a:ea typeface="+mn-ea"/>
          <a:cs typeface="+mn-cs"/>
        </a:defRPr>
      </a:lvl7pPr>
      <a:lvl8pPr marL="964578" indent="-64305" algn="l" defTabSz="257221" rtl="0" eaLnBrk="1" latinLnBrk="0" hangingPunct="1">
        <a:lnSpc>
          <a:spcPct val="90000"/>
        </a:lnSpc>
        <a:spcBef>
          <a:spcPts val="141"/>
        </a:spcBef>
        <a:buFont typeface="Arial" panose="020B0604020202020204" pitchFamily="34" charset="0"/>
        <a:buChar char="•"/>
        <a:defRPr sz="506" kern="1200">
          <a:solidFill>
            <a:schemeClr val="tx1"/>
          </a:solidFill>
          <a:latin typeface="+mn-lt"/>
          <a:ea typeface="+mn-ea"/>
          <a:cs typeface="+mn-cs"/>
        </a:defRPr>
      </a:lvl8pPr>
      <a:lvl9pPr marL="1093188" indent="-64305" algn="l" defTabSz="257221" rtl="0" eaLnBrk="1" latinLnBrk="0" hangingPunct="1">
        <a:lnSpc>
          <a:spcPct val="90000"/>
        </a:lnSpc>
        <a:spcBef>
          <a:spcPts val="141"/>
        </a:spcBef>
        <a:buFont typeface="Arial" panose="020B0604020202020204" pitchFamily="34" charset="0"/>
        <a:buChar char="•"/>
        <a:defRPr sz="5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7221" rtl="0" eaLnBrk="1" latinLnBrk="0" hangingPunct="1">
        <a:defRPr sz="506" kern="1200">
          <a:solidFill>
            <a:schemeClr val="tx1"/>
          </a:solidFill>
          <a:latin typeface="+mn-lt"/>
          <a:ea typeface="+mn-ea"/>
          <a:cs typeface="+mn-cs"/>
        </a:defRPr>
      </a:lvl1pPr>
      <a:lvl2pPr marL="128610" algn="l" defTabSz="257221" rtl="0" eaLnBrk="1" latinLnBrk="0" hangingPunct="1">
        <a:defRPr sz="506" kern="1200">
          <a:solidFill>
            <a:schemeClr val="tx1"/>
          </a:solidFill>
          <a:latin typeface="+mn-lt"/>
          <a:ea typeface="+mn-ea"/>
          <a:cs typeface="+mn-cs"/>
        </a:defRPr>
      </a:lvl2pPr>
      <a:lvl3pPr marL="257221" algn="l" defTabSz="257221" rtl="0" eaLnBrk="1" latinLnBrk="0" hangingPunct="1">
        <a:defRPr sz="506" kern="1200">
          <a:solidFill>
            <a:schemeClr val="tx1"/>
          </a:solidFill>
          <a:latin typeface="+mn-lt"/>
          <a:ea typeface="+mn-ea"/>
          <a:cs typeface="+mn-cs"/>
        </a:defRPr>
      </a:lvl3pPr>
      <a:lvl4pPr marL="385831" algn="l" defTabSz="257221" rtl="0" eaLnBrk="1" latinLnBrk="0" hangingPunct="1">
        <a:defRPr sz="506" kern="1200">
          <a:solidFill>
            <a:schemeClr val="tx1"/>
          </a:solidFill>
          <a:latin typeface="+mn-lt"/>
          <a:ea typeface="+mn-ea"/>
          <a:cs typeface="+mn-cs"/>
        </a:defRPr>
      </a:lvl4pPr>
      <a:lvl5pPr marL="514441" algn="l" defTabSz="257221" rtl="0" eaLnBrk="1" latinLnBrk="0" hangingPunct="1">
        <a:defRPr sz="506" kern="1200">
          <a:solidFill>
            <a:schemeClr val="tx1"/>
          </a:solidFill>
          <a:latin typeface="+mn-lt"/>
          <a:ea typeface="+mn-ea"/>
          <a:cs typeface="+mn-cs"/>
        </a:defRPr>
      </a:lvl5pPr>
      <a:lvl6pPr marL="643052" algn="l" defTabSz="257221" rtl="0" eaLnBrk="1" latinLnBrk="0" hangingPunct="1">
        <a:defRPr sz="506" kern="1200">
          <a:solidFill>
            <a:schemeClr val="tx1"/>
          </a:solidFill>
          <a:latin typeface="+mn-lt"/>
          <a:ea typeface="+mn-ea"/>
          <a:cs typeface="+mn-cs"/>
        </a:defRPr>
      </a:lvl6pPr>
      <a:lvl7pPr marL="771662" algn="l" defTabSz="257221" rtl="0" eaLnBrk="1" latinLnBrk="0" hangingPunct="1">
        <a:defRPr sz="506" kern="1200">
          <a:solidFill>
            <a:schemeClr val="tx1"/>
          </a:solidFill>
          <a:latin typeface="+mn-lt"/>
          <a:ea typeface="+mn-ea"/>
          <a:cs typeface="+mn-cs"/>
        </a:defRPr>
      </a:lvl7pPr>
      <a:lvl8pPr marL="900273" algn="l" defTabSz="257221" rtl="0" eaLnBrk="1" latinLnBrk="0" hangingPunct="1">
        <a:defRPr sz="506" kern="1200">
          <a:solidFill>
            <a:schemeClr val="tx1"/>
          </a:solidFill>
          <a:latin typeface="+mn-lt"/>
          <a:ea typeface="+mn-ea"/>
          <a:cs typeface="+mn-cs"/>
        </a:defRPr>
      </a:lvl8pPr>
      <a:lvl9pPr marL="1028883" algn="l" defTabSz="257221" rtl="0" eaLnBrk="1" latinLnBrk="0" hangingPunct="1">
        <a:defRPr sz="5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48" userDrawn="1">
          <p15:clr>
            <a:srgbClr val="F26B43"/>
          </p15:clr>
        </p15:guide>
        <p15:guide id="2" pos="10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82658-265B-F862-C7B7-6CB6A0D2B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B65090-D360-F28F-4C34-1D0B053A025F}"/>
              </a:ext>
            </a:extLst>
          </p:cNvPr>
          <p:cNvSpPr/>
          <p:nvPr/>
        </p:nvSpPr>
        <p:spPr>
          <a:xfrm>
            <a:off x="0" y="0"/>
            <a:ext cx="1606550" cy="1006475"/>
          </a:xfrm>
          <a:prstGeom prst="rect">
            <a:avLst/>
          </a:prstGeom>
          <a:solidFill>
            <a:srgbClr val="1A28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31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12CF6BF-74A6-3C34-A277-F23C39A1D029}"/>
              </a:ext>
            </a:extLst>
          </p:cNvPr>
          <p:cNvSpPr/>
          <p:nvPr/>
        </p:nvSpPr>
        <p:spPr>
          <a:xfrm>
            <a:off x="1607043" y="0"/>
            <a:ext cx="1821957" cy="1006475"/>
          </a:xfrm>
          <a:prstGeom prst="rect">
            <a:avLst/>
          </a:prstGeom>
          <a:solidFill>
            <a:srgbClr val="9FD4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31" dirty="0">
              <a:solidFill>
                <a:srgbClr val="40B5B1"/>
              </a:solidFill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FC33628F-F56C-7B6E-21D3-30C3BD6858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1948" y="-79005"/>
            <a:ext cx="3592895" cy="2209059"/>
          </a:xfrm>
          <a:prstGeom prst="rect">
            <a:avLst/>
          </a:prstGeom>
        </p:spPr>
      </p:pic>
      <p:sp>
        <p:nvSpPr>
          <p:cNvPr id="12" name="Google Shape;38;p5">
            <a:extLst>
              <a:ext uri="{FF2B5EF4-FFF2-40B4-BE49-F238E27FC236}">
                <a16:creationId xmlns:a16="http://schemas.microsoft.com/office/drawing/2014/main" id="{BB122FF2-7E77-43B2-B900-B99733A9992D}"/>
              </a:ext>
            </a:extLst>
          </p:cNvPr>
          <p:cNvSpPr txBox="1">
            <a:spLocks/>
          </p:cNvSpPr>
          <p:nvPr/>
        </p:nvSpPr>
        <p:spPr>
          <a:xfrm>
            <a:off x="211234" y="216793"/>
            <a:ext cx="2052809" cy="726942"/>
          </a:xfrm>
          <a:prstGeom prst="rect">
            <a:avLst/>
          </a:prstGeom>
        </p:spPr>
        <p:txBody>
          <a:bodyPr spcFirstLastPara="1" vert="horz" wrap="square" lIns="85056" tIns="85056" rIns="85056" bIns="85056" rtlCol="0" anchor="t" anchorCtr="0">
            <a:noAutofit/>
          </a:bodyPr>
          <a:lstStyle>
            <a:lvl1pPr algn="ctr" defTabSz="1621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sz="1500" b="1" dirty="0">
                <a:solidFill>
                  <a:schemeClr val="bg1"/>
                </a:solidFill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The</a:t>
            </a:r>
            <a:r>
              <a:rPr lang="en-US" sz="1750" b="1" spc="-150" dirty="0">
                <a:solidFill>
                  <a:schemeClr val="bg1"/>
                </a:solidFill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 </a:t>
            </a:r>
            <a:r>
              <a:rPr lang="en-US" sz="1500" b="1" dirty="0">
                <a:solidFill>
                  <a:schemeClr val="bg1"/>
                </a:solidFill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CARE</a:t>
            </a:r>
            <a:r>
              <a:rPr lang="en-US" sz="1500" b="1" spc="-150" dirty="0">
                <a:solidFill>
                  <a:schemeClr val="bg1"/>
                </a:solidFill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 </a:t>
            </a:r>
            <a:r>
              <a:rPr lang="en-US" sz="1500" b="1" dirty="0">
                <a:solidFill>
                  <a:schemeClr val="bg1"/>
                </a:solidFill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Act</a:t>
            </a:r>
          </a:p>
        </p:txBody>
      </p:sp>
      <p:sp>
        <p:nvSpPr>
          <p:cNvPr id="13" name="Google Shape;39;p5">
            <a:extLst>
              <a:ext uri="{FF2B5EF4-FFF2-40B4-BE49-F238E27FC236}">
                <a16:creationId xmlns:a16="http://schemas.microsoft.com/office/drawing/2014/main" id="{E9A3E9BB-B650-4454-20B5-B857724DEE6B}"/>
              </a:ext>
            </a:extLst>
          </p:cNvPr>
          <p:cNvSpPr txBox="1">
            <a:spLocks/>
          </p:cNvSpPr>
          <p:nvPr/>
        </p:nvSpPr>
        <p:spPr>
          <a:xfrm>
            <a:off x="211231" y="451523"/>
            <a:ext cx="1315944" cy="396622"/>
          </a:xfrm>
          <a:prstGeom prst="rect">
            <a:avLst/>
          </a:prstGeom>
        </p:spPr>
        <p:txBody>
          <a:bodyPr spcFirstLastPara="1" vert="horz" wrap="square" lIns="85056" tIns="85056" rIns="85056" bIns="85056" rtlCol="0" anchor="t" anchorCtr="0">
            <a:noAutofit/>
          </a:bodyPr>
          <a:lstStyle>
            <a:lvl1pPr algn="ctr" defTabSz="1621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A Self-Determined Path to Recovery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F96854-90DB-CEB7-F1FA-1E6EC33BE89D}"/>
              </a:ext>
            </a:extLst>
          </p:cNvPr>
          <p:cNvSpPr txBox="1"/>
          <p:nvPr/>
        </p:nvSpPr>
        <p:spPr>
          <a:xfrm>
            <a:off x="193152" y="1137420"/>
            <a:ext cx="2410347" cy="2205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</a:pPr>
            <a:r>
              <a:rPr lang="en-US" sz="980" b="1" dirty="0">
                <a:solidFill>
                  <a:srgbClr val="1A2844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FIND SUPPORT IN </a:t>
            </a:r>
            <a:r>
              <a:rPr lang="en-US" sz="980" b="1" dirty="0">
                <a:solidFill>
                  <a:srgbClr val="1A2844"/>
                </a:solidFill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&lt;COUNTY NAME&gt;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117CB0-C27B-7849-F93D-61D82AAF3AC7}"/>
              </a:ext>
            </a:extLst>
          </p:cNvPr>
          <p:cNvSpPr txBox="1"/>
          <p:nvPr/>
        </p:nvSpPr>
        <p:spPr>
          <a:xfrm>
            <a:off x="189974" y="1469862"/>
            <a:ext cx="2007644" cy="2205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020"/>
              </a:lnSpc>
            </a:pPr>
            <a:r>
              <a:rPr lang="en-US" sz="1000" dirty="0">
                <a:solidFill>
                  <a:srgbClr val="1A2844"/>
                </a:solidFill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&lt;</a:t>
            </a:r>
            <a:r>
              <a:rPr lang="en-US" sz="1000" dirty="0" err="1">
                <a:solidFill>
                  <a:srgbClr val="1A2844"/>
                </a:solidFill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websiteaddress.gov</a:t>
            </a:r>
            <a:r>
              <a:rPr lang="en-US" sz="1000" dirty="0">
                <a:solidFill>
                  <a:srgbClr val="1A2844"/>
                </a:solidFill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/help&gt;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65E70A95-1BD8-F6F1-AF7B-36B4EC6465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444746" y="1289050"/>
            <a:ext cx="793754" cy="584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54805E-F019-6BA8-348F-AB5CD23D8A67}"/>
              </a:ext>
            </a:extLst>
          </p:cNvPr>
          <p:cNvSpPr txBox="1"/>
          <p:nvPr/>
        </p:nvSpPr>
        <p:spPr>
          <a:xfrm>
            <a:off x="189974" y="1654012"/>
            <a:ext cx="2007644" cy="2205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020"/>
              </a:lnSpc>
            </a:pPr>
            <a:r>
              <a:rPr lang="en-US" sz="1000" dirty="0">
                <a:solidFill>
                  <a:srgbClr val="1A2844"/>
                </a:solidFill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&lt;(555) 555-5555&gt;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2B8493-5910-7A35-B9ED-A251E39A71BF}"/>
              </a:ext>
            </a:extLst>
          </p:cNvPr>
          <p:cNvSpPr txBox="1"/>
          <p:nvPr/>
        </p:nvSpPr>
        <p:spPr>
          <a:xfrm>
            <a:off x="1571626" y="187454"/>
            <a:ext cx="1736726" cy="374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1020" b="1" dirty="0">
                <a:solidFill>
                  <a:srgbClr val="1A2844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Treatment</a:t>
            </a:r>
            <a:r>
              <a:rPr lang="en-US" sz="1020" b="1" spc="-150" dirty="0">
                <a:solidFill>
                  <a:srgbClr val="1A2844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en-US" sz="1020" b="1" dirty="0">
                <a:solidFill>
                  <a:srgbClr val="1A2844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housing</a:t>
            </a:r>
            <a:r>
              <a:rPr lang="en-US" sz="1020" b="1" spc="-150" dirty="0">
                <a:solidFill>
                  <a:srgbClr val="1A2844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en-US" sz="1020" b="1" dirty="0">
                <a:solidFill>
                  <a:srgbClr val="1A2844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en-US" sz="1020" b="1" spc="-10" dirty="0">
                <a:solidFill>
                  <a:srgbClr val="1A2844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community support.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EFEDEC-CBE5-07C2-BA35-1F029DD8BCC2}"/>
              </a:ext>
            </a:extLst>
          </p:cNvPr>
          <p:cNvSpPr txBox="1"/>
          <p:nvPr/>
        </p:nvSpPr>
        <p:spPr>
          <a:xfrm>
            <a:off x="1552574" y="538202"/>
            <a:ext cx="1825625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920"/>
              </a:lnSpc>
            </a:pPr>
            <a:r>
              <a:rPr lang="en-US" sz="900" spc="-10" dirty="0">
                <a:solidFill>
                  <a:srgbClr val="1F1D1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CARE Act connects eligible </a:t>
            </a:r>
            <a:r>
              <a:rPr lang="en-US" sz="900" spc="-20" dirty="0">
                <a:solidFill>
                  <a:srgbClr val="1F1D1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adults living with serious mental </a:t>
            </a:r>
            <a:r>
              <a:rPr lang="en-US" sz="900" spc="-10" dirty="0">
                <a:solidFill>
                  <a:srgbClr val="1F1D1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illness to essential services.</a:t>
            </a:r>
          </a:p>
        </p:txBody>
      </p:sp>
    </p:spTree>
    <p:extLst>
      <p:ext uri="{BB962C8B-B14F-4D97-AF65-F5344CB8AC3E}">
        <p14:creationId xmlns:p14="http://schemas.microsoft.com/office/powerpoint/2010/main" val="2534018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1AF7B-795A-7D7F-DB1A-D4E0F5502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43427C97-B32C-EDEF-FDB9-4A2C5184EA24}"/>
              </a:ext>
            </a:extLst>
          </p:cNvPr>
          <p:cNvSpPr/>
          <p:nvPr/>
        </p:nvSpPr>
        <p:spPr>
          <a:xfrm>
            <a:off x="1981200" y="1279526"/>
            <a:ext cx="1447800" cy="777874"/>
          </a:xfrm>
          <a:prstGeom prst="rect">
            <a:avLst/>
          </a:prstGeom>
          <a:solidFill>
            <a:srgbClr val="9FD4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31" dirty="0">
              <a:solidFill>
                <a:srgbClr val="40B5B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A596C9E-2C6C-679B-05F3-F7CC2F7A65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8750" y="1180008"/>
            <a:ext cx="2657475" cy="84494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2402650-67F5-242B-F6FA-5C234FC8B4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9375" y="1349375"/>
            <a:ext cx="508000" cy="50800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EC1B4D3E-FDB8-4274-7FF6-1E20D31FE8A2}"/>
              </a:ext>
            </a:extLst>
          </p:cNvPr>
          <p:cNvSpPr/>
          <p:nvPr/>
        </p:nvSpPr>
        <p:spPr>
          <a:xfrm>
            <a:off x="0" y="511176"/>
            <a:ext cx="3429000" cy="7778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31" dirty="0">
              <a:solidFill>
                <a:srgbClr val="40B5B1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C4CA6761-87EE-43EE-A75A-75C55849CD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1948" y="-75830"/>
            <a:ext cx="3592895" cy="220905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3EFB642-4F1C-265E-229C-2277F31EBF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5" y="828675"/>
            <a:ext cx="698500" cy="2159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F5FFD8E-F62D-A77E-86B6-806AEDBDDB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5" y="219075"/>
            <a:ext cx="698500" cy="2159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A1436B7-EA07-815E-B45C-4402EA6041DE}"/>
              </a:ext>
            </a:extLst>
          </p:cNvPr>
          <p:cNvSpPr txBox="1"/>
          <p:nvPr/>
        </p:nvSpPr>
        <p:spPr>
          <a:xfrm>
            <a:off x="79375" y="246612"/>
            <a:ext cx="660818" cy="208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ts val="900"/>
              </a:lnSpc>
            </a:pPr>
            <a:r>
              <a:rPr lang="en-US" sz="1020" b="1" dirty="0">
                <a:solidFill>
                  <a:srgbClr val="1E335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42047A-4E9D-6FD5-D4A4-4EC4E6E0D655}"/>
              </a:ext>
            </a:extLst>
          </p:cNvPr>
          <p:cNvSpPr txBox="1"/>
          <p:nvPr/>
        </p:nvSpPr>
        <p:spPr>
          <a:xfrm>
            <a:off x="616744" y="1445538"/>
            <a:ext cx="1488281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ts val="1000"/>
              </a:lnSpc>
            </a:pPr>
            <a:r>
              <a:rPr lang="en-US" sz="1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WATCH A VIDEO</a:t>
            </a:r>
            <a:br>
              <a:rPr lang="en-US" sz="1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 LEARN MORE.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2B345C-76FA-5EFA-0A9F-BC42D6E4AC36}"/>
              </a:ext>
            </a:extLst>
          </p:cNvPr>
          <p:cNvSpPr txBox="1"/>
          <p:nvPr/>
        </p:nvSpPr>
        <p:spPr>
          <a:xfrm>
            <a:off x="695325" y="168275"/>
            <a:ext cx="2619375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040"/>
              </a:lnSpc>
            </a:pPr>
            <a:r>
              <a:rPr lang="en-US" sz="980" dirty="0">
                <a:solidFill>
                  <a:srgbClr val="1F1D1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Community, Assistance, Recovery, and Empowerment (CARE) Act is a civil court process providing community-based mental health services to eligible Californians.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EE7379-C9E5-1DD0-D036-A6ADB02BF0F5}"/>
              </a:ext>
            </a:extLst>
          </p:cNvPr>
          <p:cNvSpPr txBox="1"/>
          <p:nvPr/>
        </p:nvSpPr>
        <p:spPr>
          <a:xfrm>
            <a:off x="79375" y="859387"/>
            <a:ext cx="660818" cy="208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ts val="900"/>
              </a:lnSpc>
            </a:pPr>
            <a:r>
              <a:rPr lang="en-US" sz="1020" b="1" dirty="0">
                <a:solidFill>
                  <a:srgbClr val="1E335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HOW?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BC470D-FA17-D558-1C6B-1F8B430F1A1F}"/>
              </a:ext>
            </a:extLst>
          </p:cNvPr>
          <p:cNvSpPr txBox="1"/>
          <p:nvPr/>
        </p:nvSpPr>
        <p:spPr>
          <a:xfrm>
            <a:off x="698500" y="774298"/>
            <a:ext cx="2619375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020"/>
              </a:lnSpc>
            </a:pPr>
            <a:r>
              <a:rPr lang="en-US" sz="980" spc="10" dirty="0">
                <a:solidFill>
                  <a:srgbClr val="1F1D1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wide range of people including family, friends, and professionals can request an individual to enter the CARE process.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7A5096F-3A9B-6D24-9EF7-16CDFBC53FE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1479550"/>
            <a:ext cx="279400" cy="24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264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57C52CD134464E86C5E12B73BE7A82" ma:contentTypeVersion="16" ma:contentTypeDescription="Create a new document." ma:contentTypeScope="" ma:versionID="517b0da8631fecf2365c63502ba1bd38">
  <xsd:schema xmlns:xsd="http://www.w3.org/2001/XMLSchema" xmlns:xs="http://www.w3.org/2001/XMLSchema" xmlns:p="http://schemas.microsoft.com/office/2006/metadata/properties" xmlns:ns1="http://schemas.microsoft.com/sharepoint/v3" xmlns:ns2="d82d4412-1c8e-41ea-bb2c-7ee6667e8272" xmlns:ns3="f9924b00-6094-46fa-9366-2f22ff063ce8" targetNamespace="http://schemas.microsoft.com/office/2006/metadata/properties" ma:root="true" ma:fieldsID="42c8739ebd3582543ab56f7e2b32cf8a" ns1:_="" ns2:_="" ns3:_="">
    <xsd:import namespace="http://schemas.microsoft.com/sharepoint/v3"/>
    <xsd:import namespace="d82d4412-1c8e-41ea-bb2c-7ee6667e8272"/>
    <xsd:import namespace="f9924b00-6094-46fa-9366-2f22ff063c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2d4412-1c8e-41ea-bb2c-7ee6667e82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472f85a-06b3-47e5-b273-e3ee90a5446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924b00-6094-46fa-9366-2f22ff063ce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a8d63b1e-bb3d-4a0e-8e5e-2b3f748dcbdf}" ma:internalName="TaxCatchAll" ma:showField="CatchAllData" ma:web="f9924b00-6094-46fa-9366-2f22ff063c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82d4412-1c8e-41ea-bb2c-7ee6667e8272">
      <Terms xmlns="http://schemas.microsoft.com/office/infopath/2007/PartnerControls"/>
    </lcf76f155ced4ddcb4097134ff3c332f>
    <TaxCatchAll xmlns="f9924b00-6094-46fa-9366-2f22ff063ce8" xsi:nil="true"/>
  </documentManagement>
</p:properties>
</file>

<file path=customXml/itemProps1.xml><?xml version="1.0" encoding="utf-8"?>
<ds:datastoreItem xmlns:ds="http://schemas.openxmlformats.org/officeDocument/2006/customXml" ds:itemID="{4F67495A-B0B7-4E2C-ADBF-9C813578D8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49964A-9EB4-47AF-B338-BA16D91B33AC}">
  <ds:schemaRefs>
    <ds:schemaRef ds:uri="d82d4412-1c8e-41ea-bb2c-7ee6667e8272"/>
    <ds:schemaRef ds:uri="f9924b00-6094-46fa-9366-2f22ff063ce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AB1856E-0572-43A4-B654-3225CE625313}">
  <ds:schemaRefs>
    <ds:schemaRef ds:uri="http://purl.org/dc/elements/1.1/"/>
    <ds:schemaRef ds:uri="d82d4412-1c8e-41ea-bb2c-7ee6667e8272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terms/"/>
    <ds:schemaRef ds:uri="f9924b00-6094-46fa-9366-2f22ff063ce8"/>
    <ds:schemaRef ds:uri="http://schemas.microsoft.com/office/infopath/2007/PartnerControls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264</TotalTime>
  <Words>111</Words>
  <Application>Microsoft Macintosh PowerPoint</Application>
  <PresentationFormat>Custom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Office 2013 - 2022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Allison Hastey</dc:creator>
  <cp:lastModifiedBy>Frances</cp:lastModifiedBy>
  <cp:revision>12</cp:revision>
  <dcterms:created xsi:type="dcterms:W3CDTF">2024-05-21T18:48:59Z</dcterms:created>
  <dcterms:modified xsi:type="dcterms:W3CDTF">2025-10-06T21:58:10Z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0x010100A857C52CD134464E86C5E12B73BE7A82</vt:lpwstr>
  </property>
  <property fmtid="{D5CDD505-2E9C-101B-9397-08002B2CF9AE}" pid="3" name="MediaServiceImageTags">
    <vt:lpwstr/>
  </property>
</Properties>
</file>